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80">
          <p15:clr>
            <a:srgbClr val="A4A3A4"/>
          </p15:clr>
        </p15:guide>
        <p15:guide id="2" pos="2765">
          <p15:clr>
            <a:srgbClr val="A4A3A4"/>
          </p15:clr>
        </p15:guide>
      </p15:sldGuideLst>
    </p:ext>
    <p:ext uri="GoogleSlidesCustomDataVersion2">
      <go:slidesCustomData xmlns:go="http://customooxmlschemas.google.com/" r:id="rId7" roundtripDataSignature="AMtx7mgzKb7PFeyVkrUIzfXujHeMQO8L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80" orient="horz"/>
        <p:guide pos="276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5" name="Google Shape;2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7988"/>
            <a:ext cx="1219200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0" y="4533900"/>
            <a:ext cx="12192000" cy="234156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8029575" y="115888"/>
            <a:ext cx="3905250" cy="517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国家知识产权局公共服务司</a:t>
            </a:r>
            <a:endParaRPr/>
          </a:p>
        </p:txBody>
      </p:sp>
      <p:sp>
        <p:nvSpPr>
          <p:cNvPr id="14" name="Google Shape;14;p2"/>
          <p:cNvSpPr txBox="1"/>
          <p:nvPr/>
        </p:nvSpPr>
        <p:spPr>
          <a:xfrm>
            <a:off x="7688263" y="374650"/>
            <a:ext cx="3906838" cy="517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CNIPA. Public Service Department</a:t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60384" y="218706"/>
            <a:ext cx="808078" cy="63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214100" y="273050"/>
            <a:ext cx="527050" cy="52705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"/>
          <p:cNvSpPr/>
          <p:nvPr/>
        </p:nvSpPr>
        <p:spPr>
          <a:xfrm>
            <a:off x="0" y="5800725"/>
            <a:ext cx="12192000" cy="60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August 13, 2025</a:t>
            </a:r>
            <a:endParaRPr b="1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"/>
          <p:cNvSpPr txBox="1"/>
          <p:nvPr/>
        </p:nvSpPr>
        <p:spPr>
          <a:xfrm>
            <a:off x="17780" y="2687003"/>
            <a:ext cx="12192000" cy="6778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Clr>
                <a:srgbClr val="1C4885"/>
              </a:buClr>
              <a:buSzPts val="4000"/>
              <a:buFont typeface="Microsoft Yahei"/>
              <a:buNone/>
            </a:pPr>
            <a:r>
              <a:rPr b="1" i="0" lang="en-US" sz="4000" u="none" cap="none" strike="noStrike">
                <a:solidFill>
                  <a:srgbClr val="1C488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Public Services of Intellectual Property Information Empower New-Quality</a:t>
            </a:r>
            <a:endParaRPr/>
          </a:p>
          <a:p>
            <a:pPr indent="0" lvl="0" marL="0" marR="0" rtl="0" algn="ctr">
              <a:lnSpc>
                <a:spcPct val="142500"/>
              </a:lnSpc>
              <a:spcBef>
                <a:spcPts val="0"/>
              </a:spcBef>
              <a:spcAft>
                <a:spcPts val="0"/>
              </a:spcAft>
              <a:buClr>
                <a:srgbClr val="1C4885"/>
              </a:buClr>
              <a:buSzPts val="4000"/>
              <a:buFont typeface="Microsoft Yahei"/>
              <a:buNone/>
            </a:pPr>
            <a:r>
              <a:rPr b="1" i="0" lang="en-US" sz="4000" u="none" cap="none" strike="noStrike">
                <a:solidFill>
                  <a:srgbClr val="1C4885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Productive Forces</a:t>
            </a:r>
            <a:endParaRPr b="1" i="0" sz="4000" u="none" cap="none" strike="noStrike">
              <a:solidFill>
                <a:srgbClr val="1C4885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17463" y="4741863"/>
            <a:ext cx="12192000" cy="608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Wang Bo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 Service Department, CNIPA    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2024-10-16T11:17:54Z</dcterms:created>
  <dc:creator>Microsoft Office User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2052-11.8.2.9958</vt:lpwstr>
  </property>
</Properties>
</file>