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63" r:id="rId9"/>
    <p:sldId id="273" r:id="rId10"/>
    <p:sldId id="261" r:id="rId11"/>
    <p:sldId id="262" r:id="rId12"/>
    <p:sldId id="266" r:id="rId13"/>
    <p:sldId id="267" r:id="rId14"/>
    <p:sldId id="264" r:id="rId15"/>
    <p:sldId id="265" r:id="rId16"/>
    <p:sldId id="26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D41"/>
    <a:srgbClr val="182F7B"/>
    <a:srgbClr val="FFFFFF"/>
    <a:srgbClr val="FDCD00"/>
    <a:srgbClr val="FBB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9E8A-2CED-4808-A1CA-DAAA8A11682E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D23DF-75D8-4929-992F-F5C87A6536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58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5D97-746C-439E-8DC2-64AFD3267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60EFC-6C42-4EE7-A20C-A8C1D988D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A4EE7-2116-4110-86DA-3F57DD20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FA78-8851-4BDE-9526-C66841D8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CE39-6551-4EBF-AFC4-62F96D99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05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98AE-1DA4-4E9D-B570-83EF0F4F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3DA1A-3A55-480D-8012-813502C3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33F4-6739-4917-9D11-D0BF32B3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AD65-F1CD-4C20-B9E1-B86A636C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EB394-7006-4379-976B-FF1884AC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3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03D24C-27C0-4685-BB34-CEAA2B7FB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D4C7D-F6DC-481C-9F51-F83B604E7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6D188-A77F-4727-9095-D27735B6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037-C463-4F61-BF36-6ED2BC7F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FC4-AD59-4AD6-9E48-5E70EDBB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19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3BCF-9E5B-46D4-90E1-F397881C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CA68-C152-42B7-B9B0-C658C385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A7014-879C-403C-87C1-05397F62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F0979-6755-4C41-8175-AB4B5D41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6672C-5977-4FFB-A1C1-917D38C3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619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DFAF-FDEA-4DCF-8246-D754B49C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48BA6-F2B3-4C98-B842-B56E87B16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1C9A-83C6-49D8-BCCD-E7B610B9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36D80-877C-4475-AA9D-6F8E08FC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823C-A64C-4632-BE1B-F952A6EA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646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59D8-7899-4F65-8516-884A7517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8550F-90E8-4439-A82D-A1F73E18F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2AB08-8C33-4756-9C90-A4F3896BF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55F5-3067-4FC2-8763-60564B55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18179-1338-49EC-A8AF-E99DB955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0F53C-E03C-4479-B55D-1CB8B7C3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20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FFEE-AFD1-4D2B-9F21-F8F1ECDC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EF0D0-36BF-485D-9EFF-3C4D6E51A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59FA1-A4DC-4F5E-8B56-B4B8C4935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050E7-0BD6-4C1D-ACB0-77D30D106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BF740-0110-4329-84AB-6DBB26EED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5690C-F1D4-4C98-94F6-4624546D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E073-E917-4961-ABC9-E513754E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6CF08-D296-44B8-A82D-B2A3818E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94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2DC5-904B-47FD-8AB1-F7772D02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46CBF-878A-4761-B8C6-79E2BA13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BCEC3-736E-4737-B641-CB90E4D3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A3898-3BDC-4F1B-BC81-8220CD32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260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A8DCC-F586-450B-90FD-98042221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154F4-0F4E-49AE-BDE3-9513D34D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ED653-58A8-495A-B4AA-E4BB557F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792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4E25-7CE7-43DA-9F49-AF492EB6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DE2A1-1686-4130-B5A6-4C1221ECE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4E2AB-702F-4974-AAA9-DF09553C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07617-DCFD-46A8-822E-BC5EBF42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90AC3-DF44-4C22-8453-AAD7E1D7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88C-EEC3-44D4-A99C-363F968E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037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A769-3B42-48C3-A7B5-21D0772A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F9321-E73D-45A7-8C71-D1A5B946E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12782-79EF-4174-9698-CA8E7535E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43A8E-C21D-4C46-BE8D-F11C2541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8FDA-9887-4146-ACFF-2620B728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51F9D-3441-4D38-B73E-8C52549E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073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23DA8-0E0E-4FD8-B158-B3048C13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A238B-AEA0-49CA-B7BE-C55C2D83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BF490-C0BD-4760-9AAC-AE0EE9891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27CC-FE35-428F-AA2F-8A4105DF559F}" type="datetimeFigureOut">
              <a:rPr lang="en-ID" smtClean="0"/>
              <a:t>13/08/2025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CA42-6D2E-474E-8F82-1033B50F2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B6F28-B584-4533-B512-18B4F830D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0460-E237-413F-A873-BA006C8C27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80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745F3E-20D1-47D7-B980-8D6C75D4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" y="1016"/>
            <a:ext cx="12193807" cy="68569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A6374B-47A1-4502-A118-41E5B0182BFA}"/>
              </a:ext>
            </a:extLst>
          </p:cNvPr>
          <p:cNvSpPr/>
          <p:nvPr/>
        </p:nvSpPr>
        <p:spPr>
          <a:xfrm>
            <a:off x="-1808" y="5803020"/>
            <a:ext cx="8216900" cy="768415"/>
          </a:xfrm>
          <a:prstGeom prst="rect">
            <a:avLst/>
          </a:prstGeom>
          <a:solidFill>
            <a:srgbClr val="FD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773CD-AE17-4679-BCBC-F1E58349DC63}"/>
              </a:ext>
            </a:extLst>
          </p:cNvPr>
          <p:cNvSpPr txBox="1"/>
          <p:nvPr/>
        </p:nvSpPr>
        <p:spPr>
          <a:xfrm>
            <a:off x="425192" y="2574215"/>
            <a:ext cx="6793031" cy="237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24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POKOK-POKOK </a:t>
            </a:r>
            <a:r>
              <a:rPr lang="en-ID" sz="2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</a:p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24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 UNDANG-UNDANG</a:t>
            </a:r>
          </a:p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2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 65 </a:t>
            </a:r>
            <a:r>
              <a:rPr lang="en-ID" sz="24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</a:t>
            </a:r>
            <a:r>
              <a:rPr lang="en-ID" sz="2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en-ID" sz="24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endParaRPr lang="en-ID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2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 </a:t>
            </a:r>
            <a:r>
              <a:rPr lang="en-ID" sz="2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 </a:t>
            </a:r>
            <a:r>
              <a:rPr lang="en-ID" sz="2400" b="1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 </a:t>
            </a:r>
          </a:p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24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 </a:t>
            </a:r>
            <a:r>
              <a:rPr lang="en-ID" sz="2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 13 </a:t>
            </a:r>
            <a:r>
              <a:rPr lang="en-ID" sz="24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</a:t>
            </a:r>
            <a:r>
              <a:rPr lang="en-ID" sz="2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24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2400" b="1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</a:t>
            </a:r>
            <a:endParaRPr lang="en-ID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2" y="771284"/>
            <a:ext cx="3702308" cy="7398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080501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96" y="771284"/>
            <a:ext cx="1422908" cy="534140"/>
          </a:xfrm>
          <a:prstGeom prst="rect">
            <a:avLst/>
          </a:prstGeom>
        </p:spPr>
      </p:pic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C4F702C8-C771-42CC-8062-97D5BEBD3CDE}"/>
              </a:ext>
            </a:extLst>
          </p:cNvPr>
          <p:cNvSpPr/>
          <p:nvPr/>
        </p:nvSpPr>
        <p:spPr>
          <a:xfrm rot="5400000">
            <a:off x="4134133" y="3639170"/>
            <a:ext cx="467525" cy="873940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BD557D-F7F1-4C26-BFEB-C865DFF515DA}"/>
              </a:ext>
            </a:extLst>
          </p:cNvPr>
          <p:cNvSpPr txBox="1"/>
          <p:nvPr/>
        </p:nvSpPr>
        <p:spPr>
          <a:xfrm>
            <a:off x="700962" y="5949793"/>
            <a:ext cx="8036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n-NO" sz="1800" b="1" spc="-25" dirty="0">
                <a:solidFill>
                  <a:srgbClr val="0F1D41"/>
                </a:solidFill>
                <a:latin typeface="Calibri"/>
                <a:cs typeface="Calibri"/>
              </a:rPr>
              <a:t>Direktorat </a:t>
            </a:r>
            <a:r>
              <a:rPr lang="nn-NO" sz="1800" b="1" spc="-50" dirty="0">
                <a:solidFill>
                  <a:srgbClr val="0F1D41"/>
                </a:solidFill>
                <a:latin typeface="Calibri"/>
                <a:cs typeface="Calibri"/>
              </a:rPr>
              <a:t>Paten, </a:t>
            </a:r>
            <a:r>
              <a:rPr lang="nn-NO" sz="1800" b="1" spc="-10" dirty="0">
                <a:solidFill>
                  <a:srgbClr val="0F1D41"/>
                </a:solidFill>
                <a:latin typeface="Calibri"/>
                <a:cs typeface="Calibri"/>
              </a:rPr>
              <a:t>Desain </a:t>
            </a:r>
            <a:r>
              <a:rPr lang="nn-NO" sz="1800" b="1" spc="-110" dirty="0">
                <a:solidFill>
                  <a:srgbClr val="0F1D41"/>
                </a:solidFill>
                <a:latin typeface="Calibri"/>
                <a:cs typeface="Calibri"/>
              </a:rPr>
              <a:t>Tata </a:t>
            </a:r>
            <a:r>
              <a:rPr lang="nn-NO" sz="1800" b="1" spc="-35" dirty="0">
                <a:solidFill>
                  <a:srgbClr val="0F1D41"/>
                </a:solidFill>
                <a:latin typeface="Calibri"/>
                <a:cs typeface="Calibri"/>
              </a:rPr>
              <a:t>Letak </a:t>
            </a:r>
            <a:r>
              <a:rPr lang="nn-NO" sz="1800" b="1" spc="-5" dirty="0">
                <a:solidFill>
                  <a:srgbClr val="0F1D41"/>
                </a:solidFill>
                <a:latin typeface="Calibri"/>
                <a:cs typeface="Calibri"/>
              </a:rPr>
              <a:t>Sirkuit </a:t>
            </a:r>
            <a:r>
              <a:rPr lang="nn-NO" sz="1800" b="1" spc="-25" dirty="0">
                <a:solidFill>
                  <a:srgbClr val="0F1D41"/>
                </a:solidFill>
                <a:latin typeface="Calibri"/>
                <a:cs typeface="Calibri"/>
              </a:rPr>
              <a:t>Terpadu, </a:t>
            </a:r>
            <a:r>
              <a:rPr lang="nn-NO" b="1" spc="-15" dirty="0">
                <a:solidFill>
                  <a:srgbClr val="0F1D41"/>
                </a:solidFill>
                <a:latin typeface="Calibri"/>
                <a:cs typeface="Calibri"/>
              </a:rPr>
              <a:t>d</a:t>
            </a:r>
            <a:r>
              <a:rPr lang="nn-NO" sz="1800" b="1" spc="-15" dirty="0">
                <a:solidFill>
                  <a:srgbClr val="0F1D41"/>
                </a:solidFill>
                <a:latin typeface="Calibri"/>
                <a:cs typeface="Calibri"/>
              </a:rPr>
              <a:t>an </a:t>
            </a:r>
            <a:r>
              <a:rPr lang="nn-NO" sz="1800" b="1" dirty="0">
                <a:solidFill>
                  <a:srgbClr val="0F1D41"/>
                </a:solidFill>
                <a:latin typeface="Calibri"/>
                <a:cs typeface="Calibri"/>
              </a:rPr>
              <a:t>Rahasia</a:t>
            </a:r>
            <a:r>
              <a:rPr lang="nn-NO" sz="1800" b="1" spc="-60" dirty="0">
                <a:solidFill>
                  <a:srgbClr val="0F1D41"/>
                </a:solidFill>
                <a:latin typeface="Calibri"/>
                <a:cs typeface="Calibri"/>
              </a:rPr>
              <a:t> </a:t>
            </a:r>
            <a:r>
              <a:rPr lang="nn-NO" sz="1800" b="1" spc="-10" dirty="0">
                <a:solidFill>
                  <a:srgbClr val="0F1D41"/>
                </a:solidFill>
                <a:latin typeface="Calibri"/>
                <a:cs typeface="Calibri"/>
              </a:rPr>
              <a:t>Dagang</a:t>
            </a:r>
            <a:endParaRPr lang="nn-NO" sz="1800" b="1" dirty="0">
              <a:solidFill>
                <a:srgbClr val="0F1D4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00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368300" y="584141"/>
            <a:ext cx="468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 (1)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2EE9D8-5209-46A1-A240-CB8E9716C1E7}"/>
              </a:ext>
            </a:extLst>
          </p:cNvPr>
          <p:cNvGrpSpPr/>
          <p:nvPr/>
        </p:nvGrpSpPr>
        <p:grpSpPr>
          <a:xfrm>
            <a:off x="5377057" y="1842007"/>
            <a:ext cx="5329043" cy="3894634"/>
            <a:chOff x="346042" y="1925107"/>
            <a:chExt cx="5329043" cy="3894634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9C9CCD52-9084-41C5-8190-2E07F4FE3528}"/>
                </a:ext>
              </a:extLst>
            </p:cNvPr>
            <p:cNvSpPr/>
            <p:nvPr/>
          </p:nvSpPr>
          <p:spPr>
            <a:xfrm flipV="1">
              <a:off x="346042" y="1925107"/>
              <a:ext cx="5329043" cy="3894634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6076B-491D-4F5F-A19F-EB2033C9240D}"/>
                </a:ext>
              </a:extLst>
            </p:cNvPr>
            <p:cNvSpPr txBox="1"/>
            <p:nvPr/>
          </p:nvSpPr>
          <p:spPr>
            <a:xfrm>
              <a:off x="468523" y="2039734"/>
              <a:ext cx="501782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325"/>
                </a:spcBef>
              </a:pPr>
              <a:r>
                <a:rPr lang="en-ID" sz="2400" spc="-5" dirty="0" err="1">
                  <a:cs typeface="Arial" panose="020B0604020202020204" pitchFamily="34" charset="0"/>
                </a:rPr>
                <a:t>Dalam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hal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tertentu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sesuai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dengan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ketentuan</a:t>
              </a:r>
              <a:r>
                <a:rPr lang="en-ID" sz="2400" spc="-5" dirty="0">
                  <a:cs typeface="Arial" panose="020B0604020202020204" pitchFamily="34" charset="0"/>
                </a:rPr>
                <a:t>  </a:t>
              </a:r>
              <a:r>
                <a:rPr lang="en-ID" sz="2400" spc="-5" dirty="0" err="1">
                  <a:cs typeface="Arial" panose="020B0604020202020204" pitchFamily="34" charset="0"/>
                </a:rPr>
                <a:t>peraturan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perundang-undangan</a:t>
              </a:r>
              <a:r>
                <a:rPr lang="en-ID" sz="2400" spc="-5" dirty="0">
                  <a:cs typeface="Arial" panose="020B0604020202020204" pitchFamily="34" charset="0"/>
                </a:rPr>
                <a:t>, </a:t>
              </a:r>
              <a:r>
                <a:rPr lang="en-ID" sz="2400" spc="-5" dirty="0" err="1">
                  <a:cs typeface="Arial" panose="020B0604020202020204" pitchFamily="34" charset="0"/>
                </a:rPr>
                <a:t>pengumuman</a:t>
              </a:r>
              <a:r>
                <a:rPr lang="en-ID" sz="2400" spc="-5" dirty="0">
                  <a:cs typeface="Arial" panose="020B0604020202020204" pitchFamily="34" charset="0"/>
                </a:rPr>
                <a:t>  </a:t>
              </a:r>
              <a:r>
                <a:rPr lang="en-ID" sz="2400" spc="-5" dirty="0" err="1">
                  <a:cs typeface="Arial" panose="020B0604020202020204" pitchFamily="34" charset="0"/>
                </a:rPr>
                <a:t>sebagaimana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dimaksud</a:t>
              </a:r>
              <a:r>
                <a:rPr lang="en-ID" sz="2400" spc="-5" dirty="0">
                  <a:cs typeface="Arial" panose="020B0604020202020204" pitchFamily="34" charset="0"/>
                </a:rPr>
                <a:t> pada </a:t>
              </a:r>
              <a:r>
                <a:rPr lang="en-ID" sz="2400" spc="-5" dirty="0" err="1">
                  <a:cs typeface="Arial" panose="020B0604020202020204" pitchFamily="34" charset="0"/>
                </a:rPr>
                <a:t>ayat</a:t>
              </a:r>
              <a:r>
                <a:rPr lang="en-ID" sz="2400" spc="-5" dirty="0">
                  <a:cs typeface="Arial" panose="020B0604020202020204" pitchFamily="34" charset="0"/>
                </a:rPr>
                <a:t> (2) </a:t>
              </a:r>
              <a:r>
                <a:rPr lang="en-ID" sz="2400" spc="-5" dirty="0" err="1">
                  <a:cs typeface="Arial" panose="020B0604020202020204" pitchFamily="34" charset="0"/>
                </a:rPr>
                <a:t>dapat</a:t>
              </a:r>
              <a:r>
                <a:rPr lang="en-ID" sz="2400" spc="-5" dirty="0">
                  <a:cs typeface="Arial" panose="020B0604020202020204" pitchFamily="34" charset="0"/>
                </a:rPr>
                <a:t>  </a:t>
              </a:r>
              <a:r>
                <a:rPr lang="en-ID" sz="2400" spc="-5" dirty="0" err="1">
                  <a:cs typeface="Arial" panose="020B0604020202020204" pitchFamily="34" charset="0"/>
                </a:rPr>
                <a:t>dilakukan</a:t>
              </a:r>
              <a:r>
                <a:rPr lang="en-ID" sz="2400" spc="-5" dirty="0">
                  <a:cs typeface="Arial" panose="020B0604020202020204" pitchFamily="34" charset="0"/>
                </a:rPr>
                <a:t> paling </a:t>
              </a:r>
              <a:r>
                <a:rPr lang="en-ID" sz="2400" spc="-5" dirty="0" err="1">
                  <a:cs typeface="Arial" panose="020B0604020202020204" pitchFamily="34" charset="0"/>
                </a:rPr>
                <a:t>cepat</a:t>
              </a:r>
              <a:r>
                <a:rPr lang="en-ID" sz="2400" spc="-5" dirty="0">
                  <a:cs typeface="Arial" panose="020B0604020202020204" pitchFamily="34" charset="0"/>
                </a:rPr>
                <a:t> 6 (</a:t>
              </a:r>
              <a:r>
                <a:rPr lang="en-ID" sz="2400" spc="-5" dirty="0" err="1">
                  <a:cs typeface="Arial" panose="020B0604020202020204" pitchFamily="34" charset="0"/>
                </a:rPr>
                <a:t>enam</a:t>
              </a:r>
              <a:r>
                <a:rPr lang="en-ID" sz="2400" spc="-5" dirty="0">
                  <a:cs typeface="Arial" panose="020B0604020202020204" pitchFamily="34" charset="0"/>
                </a:rPr>
                <a:t>) 3 (</a:t>
              </a:r>
              <a:r>
                <a:rPr lang="en-ID" sz="2400" spc="-5" dirty="0" err="1">
                  <a:cs typeface="Arial" panose="020B0604020202020204" pitchFamily="34" charset="0"/>
                </a:rPr>
                <a:t>tiga</a:t>
              </a:r>
              <a:r>
                <a:rPr lang="en-ID" sz="2400" spc="-5" dirty="0">
                  <a:cs typeface="Arial" panose="020B0604020202020204" pitchFamily="34" charset="0"/>
                </a:rPr>
                <a:t>) </a:t>
              </a:r>
              <a:r>
                <a:rPr lang="en-ID" sz="2400" spc="-5" dirty="0" err="1">
                  <a:cs typeface="Arial" panose="020B0604020202020204" pitchFamily="34" charset="0"/>
                </a:rPr>
                <a:t>bulan</a:t>
              </a:r>
              <a:r>
                <a:rPr lang="en-ID" sz="2400" spc="-5" dirty="0">
                  <a:cs typeface="Arial" panose="020B0604020202020204" pitchFamily="34" charset="0"/>
                </a:rPr>
                <a:t>  </a:t>
              </a:r>
              <a:r>
                <a:rPr lang="en-ID" sz="2400" spc="-5" dirty="0" err="1">
                  <a:cs typeface="Arial" panose="020B0604020202020204" pitchFamily="34" charset="0"/>
                </a:rPr>
                <a:t>sejak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Tanggal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Penerimaan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atas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permintaan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Pemohon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disertai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dengan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alasan</a:t>
              </a:r>
              <a:r>
                <a:rPr lang="en-ID" sz="2400" spc="-5" dirty="0">
                  <a:cs typeface="Arial" panose="020B0604020202020204" pitchFamily="34" charset="0"/>
                </a:rPr>
                <a:t> dan </a:t>
              </a:r>
              <a:r>
                <a:rPr lang="en-ID" sz="2400" spc="-5" dirty="0" err="1">
                  <a:cs typeface="Arial" panose="020B0604020202020204" pitchFamily="34" charset="0"/>
                </a:rPr>
                <a:t>dikenai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biaya</a:t>
              </a:r>
              <a:r>
                <a:rPr lang="en-ID" sz="2400" spc="-5" dirty="0"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91093-4138-4CD6-9E10-3A8D732647D8}"/>
              </a:ext>
            </a:extLst>
          </p:cNvPr>
          <p:cNvSpPr txBox="1"/>
          <p:nvPr/>
        </p:nvSpPr>
        <p:spPr>
          <a:xfrm>
            <a:off x="612444" y="3427373"/>
            <a:ext cx="4013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Percepatan</a:t>
            </a:r>
            <a:r>
              <a:rPr lang="en-US" sz="2800" b="1" dirty="0"/>
              <a:t> </a:t>
            </a:r>
            <a:r>
              <a:rPr lang="en-US" sz="2800" b="1" dirty="0" err="1"/>
              <a:t>Pengumuman</a:t>
            </a:r>
            <a:endParaRPr lang="en-US" sz="2800" b="1" dirty="0"/>
          </a:p>
          <a:p>
            <a:r>
              <a:rPr lang="en-US" sz="2800" b="1" dirty="0"/>
              <a:t>Paten (</a:t>
            </a:r>
            <a:r>
              <a:rPr lang="en-US" sz="2800" b="1" dirty="0" err="1"/>
              <a:t>Pasal</a:t>
            </a:r>
            <a:r>
              <a:rPr lang="en-US" sz="2800" b="1" dirty="0"/>
              <a:t> 46 Ayat 3)</a:t>
            </a:r>
            <a:endParaRPr lang="en-ID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6D237C-EBFA-458C-955A-EF77AE3334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620">
            <a:off x="3284167" y="3734145"/>
            <a:ext cx="1246635" cy="198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1AD163-DE09-4DC7-A940-0A0083ED3A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10" y="2088511"/>
            <a:ext cx="1234798" cy="12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368300" y="584141"/>
            <a:ext cx="468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 (1)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2EE9D8-5209-46A1-A240-CB8E9716C1E7}"/>
              </a:ext>
            </a:extLst>
          </p:cNvPr>
          <p:cNvGrpSpPr/>
          <p:nvPr/>
        </p:nvGrpSpPr>
        <p:grpSpPr>
          <a:xfrm flipH="1">
            <a:off x="612444" y="1842007"/>
            <a:ext cx="5329043" cy="3894634"/>
            <a:chOff x="346042" y="1925107"/>
            <a:chExt cx="5329043" cy="3894634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9C9CCD52-9084-41C5-8190-2E07F4FE3528}"/>
                </a:ext>
              </a:extLst>
            </p:cNvPr>
            <p:cNvSpPr/>
            <p:nvPr/>
          </p:nvSpPr>
          <p:spPr>
            <a:xfrm flipV="1">
              <a:off x="346042" y="1925107"/>
              <a:ext cx="5329043" cy="3894634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6076B-491D-4F5F-A19F-EB2033C9240D}"/>
                </a:ext>
              </a:extLst>
            </p:cNvPr>
            <p:cNvSpPr txBox="1"/>
            <p:nvPr/>
          </p:nvSpPr>
          <p:spPr>
            <a:xfrm>
              <a:off x="468523" y="2039734"/>
              <a:ext cx="501782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marR="83185" algn="just">
                <a:lnSpc>
                  <a:spcPct val="100000"/>
                </a:lnSpc>
                <a:spcBef>
                  <a:spcPts val="1240"/>
                </a:spcBef>
              </a:pPr>
              <a:r>
                <a:rPr lang="en-ID" sz="2000" dirty="0" err="1">
                  <a:latin typeface="Calibri"/>
                  <a:cs typeface="Calibri"/>
                </a:rPr>
                <a:t>Mengenai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15" dirty="0">
                  <a:latin typeface="Calibri"/>
                  <a:cs typeface="Calibri"/>
                </a:rPr>
                <a:t>data </a:t>
              </a:r>
              <a:r>
                <a:rPr lang="en-ID" sz="2000" spc="-5" dirty="0" err="1">
                  <a:latin typeface="Calibri"/>
                  <a:cs typeface="Calibri"/>
                </a:rPr>
                <a:t>permohonan</a:t>
              </a:r>
              <a:r>
                <a:rPr lang="en-ID" sz="2000" spc="-5" dirty="0">
                  <a:latin typeface="Calibri"/>
                  <a:cs typeface="Calibri"/>
                </a:rPr>
                <a:t>, </a:t>
              </a:r>
              <a:r>
                <a:rPr lang="en-ID" sz="2000" dirty="0" err="1">
                  <a:latin typeface="Calibri"/>
                  <a:cs typeface="Calibri"/>
                </a:rPr>
                <a:t>perubahan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dilakukan</a:t>
              </a:r>
              <a:r>
                <a:rPr lang="en-ID" sz="2000" spc="-10" dirty="0">
                  <a:latin typeface="Calibri"/>
                  <a:cs typeface="Calibri"/>
                </a:rPr>
                <a:t>  </a:t>
              </a:r>
              <a:r>
                <a:rPr lang="en-ID" sz="2000" spc="-15" dirty="0" err="1">
                  <a:latin typeface="Calibri"/>
                  <a:cs typeface="Calibri"/>
                </a:rPr>
                <a:t>karena</a:t>
              </a:r>
              <a:r>
                <a:rPr lang="en-ID" sz="2000" spc="-15" dirty="0">
                  <a:latin typeface="Calibri"/>
                  <a:cs typeface="Calibri"/>
                </a:rPr>
                <a:t> </a:t>
              </a:r>
              <a:r>
                <a:rPr lang="en-ID" sz="2000" dirty="0">
                  <a:latin typeface="Calibri"/>
                  <a:cs typeface="Calibri"/>
                </a:rPr>
                <a:t>di </a:t>
              </a:r>
              <a:r>
                <a:rPr lang="en-ID" sz="2000" spc="-5" dirty="0" err="1">
                  <a:latin typeface="Calibri"/>
                  <a:cs typeface="Calibri"/>
                </a:rPr>
                <a:t>dalam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b="1" spc="-5" dirty="0" err="1">
                  <a:latin typeface="Calibri"/>
                  <a:cs typeface="Calibri"/>
                </a:rPr>
                <a:t>Undang-Undang</a:t>
              </a:r>
              <a:r>
                <a:rPr lang="en-ID" sz="2000" b="1" spc="-5" dirty="0">
                  <a:latin typeface="Calibri"/>
                  <a:cs typeface="Calibri"/>
                </a:rPr>
                <a:t> </a:t>
              </a:r>
              <a:r>
                <a:rPr lang="en-ID" sz="2000" b="1" spc="-20" dirty="0">
                  <a:latin typeface="Calibri"/>
                  <a:cs typeface="Calibri"/>
                </a:rPr>
                <a:t>Paten </a:t>
              </a:r>
              <a:r>
                <a:rPr lang="en-ID" sz="2000" b="1" spc="-10" dirty="0">
                  <a:latin typeface="Calibri"/>
                  <a:cs typeface="Calibri"/>
                </a:rPr>
                <a:t>13/2016  </a:t>
              </a:r>
              <a:r>
                <a:rPr lang="en-ID" sz="2000" b="1" spc="-10" dirty="0" err="1">
                  <a:latin typeface="Calibri"/>
                  <a:cs typeface="Calibri"/>
                </a:rPr>
                <a:t>membatasi</a:t>
              </a:r>
              <a:r>
                <a:rPr lang="en-ID" sz="2000" b="1" spc="-10" dirty="0">
                  <a:latin typeface="Calibri"/>
                  <a:cs typeface="Calibri"/>
                </a:rPr>
                <a:t> </a:t>
              </a:r>
              <a:r>
                <a:rPr lang="en-ID" sz="2000" b="1" spc="-10" dirty="0" err="1">
                  <a:latin typeface="Calibri"/>
                  <a:cs typeface="Calibri"/>
                </a:rPr>
                <a:t>perubahan</a:t>
              </a:r>
              <a:r>
                <a:rPr lang="en-ID" sz="2000" b="1" spc="-10" dirty="0">
                  <a:latin typeface="Calibri"/>
                  <a:cs typeface="Calibri"/>
                </a:rPr>
                <a:t> data</a:t>
              </a:r>
              <a:r>
                <a:rPr lang="en-ID" sz="2000" spc="-10" dirty="0">
                  <a:latin typeface="Calibri"/>
                  <a:cs typeface="Calibri"/>
                </a:rPr>
                <a:t>, </a:t>
              </a:r>
              <a:r>
                <a:rPr lang="en-ID" sz="2000" spc="-5" dirty="0" err="1">
                  <a:latin typeface="Calibri"/>
                  <a:cs typeface="Calibri"/>
                </a:rPr>
                <a:t>dimana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perubahan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5" dirty="0">
                  <a:latin typeface="Calibri"/>
                  <a:cs typeface="Calibri"/>
                </a:rPr>
                <a:t>data  </a:t>
              </a:r>
              <a:r>
                <a:rPr lang="en-ID" sz="2000" spc="-10" dirty="0">
                  <a:latin typeface="Calibri"/>
                  <a:cs typeface="Calibri"/>
                </a:rPr>
                <a:t>yang </a:t>
              </a:r>
              <a:r>
                <a:rPr lang="en-ID" sz="2000" spc="-5" dirty="0" err="1">
                  <a:latin typeface="Calibri"/>
                  <a:cs typeface="Calibri"/>
                </a:rPr>
                <a:t>dimaksud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dirty="0" err="1">
                  <a:latin typeface="Calibri"/>
                  <a:cs typeface="Calibri"/>
                </a:rPr>
                <a:t>adalah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sebagaimana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tercantum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dalam</a:t>
              </a:r>
              <a:r>
                <a:rPr lang="en-ID" sz="2000" spc="-5" dirty="0">
                  <a:latin typeface="Calibri"/>
                  <a:cs typeface="Calibri"/>
                </a:rPr>
                <a:t>  </a:t>
              </a:r>
              <a:r>
                <a:rPr lang="en-ID" sz="2000" spc="-10" dirty="0" err="1">
                  <a:latin typeface="Calibri"/>
                  <a:cs typeface="Calibri"/>
                </a:rPr>
                <a:t>Pasal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>
                  <a:latin typeface="Calibri"/>
                  <a:cs typeface="Calibri"/>
                </a:rPr>
                <a:t>25. </a:t>
              </a:r>
              <a:r>
                <a:rPr lang="en-ID" sz="2000" spc="-10" dirty="0" err="1">
                  <a:latin typeface="Calibri"/>
                  <a:cs typeface="Calibri"/>
                </a:rPr>
                <a:t>Seharusnya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dirty="0" err="1">
                  <a:latin typeface="Calibri"/>
                  <a:cs typeface="Calibri"/>
                </a:rPr>
                <a:t>perubahan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dirty="0" err="1">
                  <a:latin typeface="Calibri"/>
                  <a:cs typeface="Calibri"/>
                </a:rPr>
                <a:t>adalah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terkait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dengan</a:t>
              </a:r>
              <a:r>
                <a:rPr lang="en-ID" sz="2000" spc="-10" dirty="0">
                  <a:latin typeface="Calibri"/>
                  <a:cs typeface="Calibri"/>
                </a:rPr>
                <a:t>  </a:t>
              </a:r>
              <a:r>
                <a:rPr lang="en-ID" sz="2000" dirty="0" err="1">
                  <a:latin typeface="Calibri"/>
                  <a:cs typeface="Calibri"/>
                </a:rPr>
                <a:t>semua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15" dirty="0">
                  <a:latin typeface="Calibri"/>
                  <a:cs typeface="Calibri"/>
                </a:rPr>
                <a:t>data </a:t>
              </a:r>
              <a:r>
                <a:rPr lang="en-ID" sz="2000" spc="-5" dirty="0" err="1">
                  <a:latin typeface="Calibri"/>
                  <a:cs typeface="Calibri"/>
                </a:rPr>
                <a:t>dalam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Pasal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>
                  <a:latin typeface="Calibri"/>
                  <a:cs typeface="Calibri"/>
                </a:rPr>
                <a:t>25 </a:t>
              </a:r>
              <a:r>
                <a:rPr lang="en-ID" sz="2000" spc="-5" dirty="0" err="1">
                  <a:latin typeface="Calibri"/>
                  <a:cs typeface="Calibri"/>
                </a:rPr>
                <a:t>tidak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terkecuali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huruf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dirty="0">
                  <a:latin typeface="Calibri"/>
                  <a:cs typeface="Calibri"/>
                </a:rPr>
                <a:t>c </a:t>
              </a:r>
              <a:r>
                <a:rPr lang="en-ID" sz="2000" spc="-5" dirty="0">
                  <a:latin typeface="Calibri"/>
                  <a:cs typeface="Calibri"/>
                </a:rPr>
                <a:t>dan </a:t>
              </a:r>
              <a:r>
                <a:rPr lang="en-ID" sz="2000" dirty="0">
                  <a:latin typeface="Calibri"/>
                  <a:cs typeface="Calibri"/>
                </a:rPr>
                <a:t>d  </a:t>
              </a:r>
              <a:r>
                <a:rPr lang="en-ID" sz="2000" spc="-10" dirty="0">
                  <a:latin typeface="Calibri"/>
                  <a:cs typeface="Calibri"/>
                </a:rPr>
                <a:t>yang </a:t>
              </a:r>
              <a:r>
                <a:rPr lang="en-ID" sz="2000" spc="-5" dirty="0" err="1">
                  <a:latin typeface="Calibri"/>
                  <a:cs typeface="Calibri"/>
                </a:rPr>
                <a:t>dapat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20" dirty="0" err="1">
                  <a:latin typeface="Calibri"/>
                  <a:cs typeface="Calibri"/>
                </a:rPr>
                <a:t>dikatakan</a:t>
              </a:r>
              <a:r>
                <a:rPr lang="en-ID" sz="2000" spc="-2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sebagai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dirty="0" err="1">
                  <a:latin typeface="Calibri"/>
                  <a:cs typeface="Calibri"/>
                </a:rPr>
                <a:t>perubahan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10" dirty="0">
                  <a:latin typeface="Calibri"/>
                  <a:cs typeface="Calibri"/>
                </a:rPr>
                <a:t>yang </a:t>
              </a:r>
              <a:r>
                <a:rPr lang="en-ID" sz="2000" spc="-10" dirty="0" err="1">
                  <a:latin typeface="Calibri"/>
                  <a:cs typeface="Calibri"/>
                </a:rPr>
                <a:t>siginifikan</a:t>
              </a:r>
              <a:r>
                <a:rPr lang="en-ID" sz="2000" spc="-10" dirty="0">
                  <a:latin typeface="Calibri"/>
                  <a:cs typeface="Calibri"/>
                </a:rPr>
                <a:t>  </a:t>
              </a:r>
              <a:r>
                <a:rPr lang="en-ID" sz="2000" spc="-15" dirty="0" err="1">
                  <a:latin typeface="Calibri"/>
                  <a:cs typeface="Calibri"/>
                </a:rPr>
                <a:t>dikarenakan</a:t>
              </a:r>
              <a:r>
                <a:rPr lang="en-ID" sz="2000" spc="-1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terkait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dengan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pemohon</a:t>
              </a:r>
              <a:r>
                <a:rPr lang="en-ID" sz="2000" spc="-5" dirty="0">
                  <a:latin typeface="Calibri"/>
                  <a:cs typeface="Calibri"/>
                </a:rPr>
                <a:t> dan</a:t>
              </a:r>
              <a:r>
                <a:rPr lang="en-ID" sz="2000" spc="12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klaim</a:t>
              </a:r>
              <a:r>
                <a:rPr lang="en-ID" sz="2000" spc="-5" dirty="0">
                  <a:latin typeface="Calibri"/>
                  <a:cs typeface="Calibri"/>
                </a:rPr>
                <a:t>.</a:t>
              </a:r>
              <a:endParaRPr lang="en-ID" sz="2000" dirty="0">
                <a:latin typeface="Calibri"/>
                <a:cs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91093-4138-4CD6-9E10-3A8D732647D8}"/>
              </a:ext>
            </a:extLst>
          </p:cNvPr>
          <p:cNvSpPr txBox="1"/>
          <p:nvPr/>
        </p:nvSpPr>
        <p:spPr>
          <a:xfrm flipH="1">
            <a:off x="6596556" y="4054869"/>
            <a:ext cx="4593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err="1"/>
              <a:t>Perubahan</a:t>
            </a:r>
            <a:r>
              <a:rPr lang="en-US" sz="2800" b="1" dirty="0"/>
              <a:t> Data </a:t>
            </a:r>
            <a:r>
              <a:rPr lang="en-US" sz="2800" b="1" dirty="0" err="1"/>
              <a:t>Permohonan</a:t>
            </a:r>
            <a:endParaRPr lang="en-US" sz="2800" b="1" dirty="0"/>
          </a:p>
          <a:p>
            <a:pPr algn="r"/>
            <a:r>
              <a:rPr lang="en-US" sz="2800" b="1" dirty="0"/>
              <a:t>(</a:t>
            </a:r>
            <a:r>
              <a:rPr lang="en-US" sz="2800" b="1" dirty="0" err="1"/>
              <a:t>Pasal</a:t>
            </a:r>
            <a:r>
              <a:rPr lang="en-US" sz="2800" b="1" dirty="0"/>
              <a:t> 39)</a:t>
            </a:r>
            <a:endParaRPr lang="en-ID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DFED1-B214-4A1A-96C9-3F289C3B0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20" y="2167895"/>
            <a:ext cx="1902594" cy="1902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CB859-20B0-4DD8-87A6-149B6219BD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2000" y="2809759"/>
            <a:ext cx="2956566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368300" y="584141"/>
            <a:ext cx="468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 (2)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2EE9D8-5209-46A1-A240-CB8E9716C1E7}"/>
              </a:ext>
            </a:extLst>
          </p:cNvPr>
          <p:cNvGrpSpPr/>
          <p:nvPr/>
        </p:nvGrpSpPr>
        <p:grpSpPr>
          <a:xfrm>
            <a:off x="5377057" y="1842007"/>
            <a:ext cx="5329043" cy="4911922"/>
            <a:chOff x="346042" y="1925107"/>
            <a:chExt cx="5329043" cy="4269611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9C9CCD52-9084-41C5-8190-2E07F4FE3528}"/>
                </a:ext>
              </a:extLst>
            </p:cNvPr>
            <p:cNvSpPr/>
            <p:nvPr/>
          </p:nvSpPr>
          <p:spPr>
            <a:xfrm flipV="1">
              <a:off x="346042" y="1925107"/>
              <a:ext cx="5329043" cy="3894634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6076B-491D-4F5F-A19F-EB2033C9240D}"/>
                </a:ext>
              </a:extLst>
            </p:cNvPr>
            <p:cNvSpPr txBox="1"/>
            <p:nvPr/>
          </p:nvSpPr>
          <p:spPr>
            <a:xfrm>
              <a:off x="468523" y="2039734"/>
              <a:ext cx="501782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325"/>
                </a:spcBef>
              </a:pPr>
              <a:r>
                <a:rPr lang="en-ID" sz="2400" dirty="0" err="1"/>
                <a:t>Mengenai</a:t>
              </a:r>
              <a:r>
                <a:rPr lang="en-ID" sz="2400" dirty="0"/>
                <a:t> </a:t>
              </a:r>
              <a:r>
                <a:rPr lang="en-ID" sz="2400" dirty="0" err="1"/>
                <a:t>Pemeriksaan</a:t>
              </a:r>
              <a:r>
                <a:rPr lang="en-ID" sz="2400" dirty="0"/>
                <a:t> </a:t>
              </a:r>
              <a:r>
                <a:rPr lang="en-ID" sz="2400" dirty="0" err="1"/>
                <a:t>Substantif</a:t>
              </a:r>
              <a:r>
                <a:rPr lang="en-ID" sz="2400" dirty="0"/>
                <a:t> </a:t>
              </a:r>
              <a:r>
                <a:rPr lang="en-ID" sz="2400" dirty="0" err="1"/>
                <a:t>Lebih</a:t>
              </a:r>
              <a:r>
                <a:rPr lang="en-ID" sz="2400" dirty="0"/>
                <a:t> Awal, </a:t>
              </a:r>
              <a:r>
                <a:rPr lang="en-ID" sz="2400" dirty="0" err="1"/>
                <a:t>perubahan</a:t>
              </a:r>
              <a:r>
                <a:rPr lang="en-ID" sz="2400" dirty="0"/>
                <a:t> </a:t>
              </a:r>
              <a:r>
                <a:rPr lang="en-ID" sz="2400" dirty="0" err="1"/>
                <a:t>dilakukan</a:t>
              </a:r>
              <a:r>
                <a:rPr lang="en-ID" sz="2400" dirty="0"/>
                <a:t> agar </a:t>
              </a:r>
              <a:r>
                <a:rPr lang="en-ID" sz="2400" dirty="0" err="1"/>
                <a:t>waktu</a:t>
              </a:r>
              <a:r>
                <a:rPr lang="en-ID" sz="2400" dirty="0"/>
                <a:t> </a:t>
              </a:r>
              <a:r>
                <a:rPr lang="en-ID" sz="2400" dirty="0" err="1"/>
                <a:t>penyelesaian</a:t>
              </a:r>
              <a:r>
                <a:rPr lang="en-ID" sz="2400" dirty="0"/>
                <a:t> </a:t>
              </a:r>
              <a:r>
                <a:rPr lang="en-ID" sz="2400" dirty="0" err="1"/>
                <a:t>Permohonan</a:t>
              </a:r>
              <a:r>
                <a:rPr lang="en-ID" sz="2400" dirty="0"/>
                <a:t> </a:t>
              </a:r>
              <a:r>
                <a:rPr lang="en-ID" sz="2400" dirty="0" err="1"/>
                <a:t>diharapkan</a:t>
              </a:r>
              <a:r>
                <a:rPr lang="en-ID" sz="2400" dirty="0"/>
                <a:t> </a:t>
              </a:r>
              <a:r>
                <a:rPr lang="en-ID" sz="2400" dirty="0" err="1"/>
                <a:t>menjadi</a:t>
              </a:r>
              <a:r>
                <a:rPr lang="en-ID" sz="2400" dirty="0"/>
                <a:t> </a:t>
              </a:r>
              <a:r>
                <a:rPr lang="en-ID" sz="2400" dirty="0" err="1"/>
                <a:t>lebih</a:t>
              </a:r>
              <a:r>
                <a:rPr lang="en-ID" sz="2400" dirty="0"/>
                <a:t> </a:t>
              </a:r>
              <a:r>
                <a:rPr lang="en-ID" sz="2400" dirty="0" err="1"/>
                <a:t>cepat</a:t>
              </a:r>
              <a:r>
                <a:rPr lang="en-ID" sz="2400" dirty="0"/>
                <a:t> dan </a:t>
              </a:r>
              <a:r>
                <a:rPr lang="en-ID" sz="2400" dirty="0" err="1"/>
                <a:t>efisien</a:t>
              </a:r>
              <a:r>
                <a:rPr lang="en-ID" sz="2400" dirty="0"/>
                <a:t> </a:t>
              </a:r>
              <a:r>
                <a:rPr lang="en-ID" sz="2400" dirty="0" err="1"/>
                <a:t>mengingat</a:t>
              </a:r>
              <a:r>
                <a:rPr lang="en-ID" sz="2400" dirty="0"/>
                <a:t> pada </a:t>
              </a:r>
              <a:r>
                <a:rPr lang="en-ID" sz="2400" dirty="0" err="1"/>
                <a:t>praktiknya</a:t>
              </a:r>
              <a:r>
                <a:rPr lang="en-ID" sz="2400" dirty="0"/>
                <a:t> </a:t>
              </a:r>
              <a:r>
                <a:rPr lang="en-ID" sz="2400" dirty="0" err="1"/>
                <a:t>dokumen</a:t>
              </a:r>
              <a:r>
                <a:rPr lang="en-ID" sz="2400" dirty="0"/>
                <a:t> </a:t>
              </a:r>
              <a:r>
                <a:rPr lang="en-ID" sz="2400" dirty="0" err="1"/>
                <a:t>Permohonan</a:t>
              </a:r>
              <a:r>
                <a:rPr lang="en-ID" sz="2400" dirty="0"/>
                <a:t> Paten </a:t>
              </a:r>
              <a:r>
                <a:rPr lang="en-ID" sz="2400" dirty="0" err="1"/>
                <a:t>menjadi</a:t>
              </a:r>
              <a:r>
                <a:rPr lang="en-ID" sz="2400" dirty="0"/>
                <a:t> “</a:t>
              </a:r>
              <a:r>
                <a:rPr lang="en-ID" sz="2400" dirty="0" err="1"/>
                <a:t>dokumen</a:t>
              </a:r>
              <a:r>
                <a:rPr lang="en-ID" sz="2400" dirty="0"/>
                <a:t> </a:t>
              </a:r>
              <a:r>
                <a:rPr lang="en-ID" sz="2400" dirty="0" err="1"/>
                <a:t>tidur</a:t>
              </a:r>
              <a:r>
                <a:rPr lang="en-ID" sz="2400" dirty="0"/>
                <a:t>” </a:t>
              </a:r>
              <a:r>
                <a:rPr lang="en-ID" sz="2400" dirty="0" err="1"/>
                <a:t>selama</a:t>
              </a:r>
              <a:r>
                <a:rPr lang="en-ID" sz="2400" dirty="0"/>
                <a:t> proses </a:t>
              </a:r>
              <a:r>
                <a:rPr lang="en-ID" sz="2400" dirty="0" err="1"/>
                <a:t>menunggu</a:t>
              </a:r>
              <a:r>
                <a:rPr lang="en-ID" sz="2400" dirty="0"/>
                <a:t> </a:t>
              </a:r>
              <a:r>
                <a:rPr lang="en-ID" sz="2400" dirty="0" err="1"/>
                <a:t>jangka</a:t>
              </a:r>
              <a:r>
                <a:rPr lang="en-ID" sz="2400" dirty="0"/>
                <a:t> </a:t>
              </a:r>
              <a:r>
                <a:rPr lang="en-ID" sz="2400" dirty="0" err="1"/>
                <a:t>waktu</a:t>
              </a:r>
              <a:r>
                <a:rPr lang="en-ID" sz="2400" dirty="0"/>
                <a:t> 18 (</a:t>
              </a:r>
              <a:r>
                <a:rPr lang="en-ID" sz="2400" dirty="0" err="1"/>
                <a:t>delapan</a:t>
              </a:r>
              <a:r>
                <a:rPr lang="en-ID" sz="2400" dirty="0"/>
                <a:t> </a:t>
              </a:r>
              <a:r>
                <a:rPr lang="en-ID" sz="2400" dirty="0" err="1"/>
                <a:t>belas</a:t>
              </a:r>
              <a:r>
                <a:rPr lang="en-ID" sz="2400" dirty="0"/>
                <a:t>) </a:t>
              </a:r>
              <a:r>
                <a:rPr lang="en-ID" sz="2400" dirty="0" err="1"/>
                <a:t>bulan</a:t>
              </a:r>
              <a:r>
                <a:rPr lang="en-ID" sz="2400" dirty="0"/>
                <a:t>, </a:t>
              </a:r>
              <a:r>
                <a:rPr lang="en-ID" sz="2400" dirty="0" err="1"/>
                <a:t>selain</a:t>
              </a:r>
              <a:r>
                <a:rPr lang="en-ID" sz="2400" dirty="0"/>
                <a:t> </a:t>
              </a:r>
              <a:r>
                <a:rPr lang="en-ID" sz="2400" dirty="0" err="1"/>
                <a:t>itu</a:t>
              </a:r>
              <a:r>
                <a:rPr lang="en-ID" sz="2400" dirty="0"/>
                <a:t> </a:t>
              </a:r>
              <a:r>
                <a:rPr lang="en-ID" sz="2400" dirty="0" err="1"/>
                <a:t>hal</a:t>
              </a:r>
              <a:r>
                <a:rPr lang="en-ID" sz="2400" dirty="0"/>
                <a:t> </a:t>
              </a:r>
              <a:r>
                <a:rPr lang="en-ID" sz="2400" dirty="0" err="1"/>
                <a:t>ini</a:t>
              </a:r>
              <a:r>
                <a:rPr lang="en-ID" sz="2400" dirty="0"/>
                <a:t> </a:t>
              </a:r>
              <a:r>
                <a:rPr lang="en-ID" sz="2400" dirty="0" err="1"/>
                <a:t>dilakukan</a:t>
              </a:r>
              <a:r>
                <a:rPr lang="en-ID" sz="2400" dirty="0"/>
                <a:t> </a:t>
              </a:r>
              <a:r>
                <a:rPr lang="en-ID" sz="2400" dirty="0" err="1"/>
                <a:t>sebagai</a:t>
              </a:r>
              <a:r>
                <a:rPr lang="en-ID" sz="2400" dirty="0"/>
                <a:t> </a:t>
              </a:r>
              <a:r>
                <a:rPr lang="en-ID" sz="2400" dirty="0" err="1"/>
                <a:t>upaya</a:t>
              </a:r>
              <a:r>
                <a:rPr lang="en-ID" sz="2400" dirty="0"/>
                <a:t> </a:t>
              </a:r>
              <a:r>
                <a:rPr lang="en-ID" sz="2400" dirty="0" err="1"/>
                <a:t>untuk</a:t>
              </a:r>
              <a:r>
                <a:rPr lang="en-ID" sz="2400" dirty="0"/>
                <a:t> </a:t>
              </a:r>
              <a:r>
                <a:rPr lang="en-ID" sz="2400" dirty="0" err="1"/>
                <a:t>memberikan</a:t>
              </a:r>
              <a:r>
                <a:rPr lang="en-ID" sz="2400" dirty="0"/>
                <a:t> </a:t>
              </a:r>
              <a:r>
                <a:rPr lang="en-ID" sz="2400" dirty="0" err="1"/>
                <a:t>peningkatan</a:t>
              </a:r>
              <a:r>
                <a:rPr lang="en-ID" sz="2400" dirty="0"/>
                <a:t> </a:t>
              </a:r>
              <a:r>
                <a:rPr lang="en-ID" sz="2400" dirty="0" err="1"/>
                <a:t>pelayanan</a:t>
              </a:r>
              <a:r>
                <a:rPr lang="en-ID" sz="2400" dirty="0"/>
                <a:t>.</a:t>
              </a:r>
              <a:endParaRPr lang="en-ID" sz="2400" spc="-5" dirty="0"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91093-4138-4CD6-9E10-3A8D732647D8}"/>
              </a:ext>
            </a:extLst>
          </p:cNvPr>
          <p:cNvSpPr txBox="1"/>
          <p:nvPr/>
        </p:nvSpPr>
        <p:spPr>
          <a:xfrm>
            <a:off x="866086" y="2492503"/>
            <a:ext cx="3689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Pemeriksaan</a:t>
            </a:r>
            <a:r>
              <a:rPr lang="en-US" sz="2800" b="1" dirty="0"/>
              <a:t> </a:t>
            </a:r>
            <a:r>
              <a:rPr lang="en-US" sz="2800" b="1" dirty="0" err="1"/>
              <a:t>Substantif</a:t>
            </a:r>
            <a:endParaRPr lang="en-US" sz="2800" b="1" dirty="0"/>
          </a:p>
          <a:p>
            <a:r>
              <a:rPr lang="en-US" sz="2800" b="1" dirty="0" err="1"/>
              <a:t>Lebih</a:t>
            </a:r>
            <a:r>
              <a:rPr lang="en-US" sz="2800" b="1" dirty="0"/>
              <a:t> Awal (</a:t>
            </a:r>
            <a:r>
              <a:rPr lang="en-US" sz="2800" b="1" dirty="0" err="1"/>
              <a:t>Pasal</a:t>
            </a:r>
            <a:r>
              <a:rPr lang="en-US" sz="2800" b="1" dirty="0"/>
              <a:t> 55a)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D7273-BA61-4010-AEA8-CD6255B91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87" y="3792925"/>
            <a:ext cx="1933471" cy="19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368300" y="584141"/>
            <a:ext cx="468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 (2)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2EE9D8-5209-46A1-A240-CB8E9716C1E7}"/>
              </a:ext>
            </a:extLst>
          </p:cNvPr>
          <p:cNvGrpSpPr/>
          <p:nvPr/>
        </p:nvGrpSpPr>
        <p:grpSpPr>
          <a:xfrm>
            <a:off x="1129608" y="1778304"/>
            <a:ext cx="5329043" cy="4480534"/>
            <a:chOff x="346042" y="1925107"/>
            <a:chExt cx="5329043" cy="3894634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9C9CCD52-9084-41C5-8190-2E07F4FE3528}"/>
                </a:ext>
              </a:extLst>
            </p:cNvPr>
            <p:cNvSpPr/>
            <p:nvPr/>
          </p:nvSpPr>
          <p:spPr>
            <a:xfrm flipV="1">
              <a:off x="346042" y="1925107"/>
              <a:ext cx="5329043" cy="3894634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6076B-491D-4F5F-A19F-EB2033C9240D}"/>
                </a:ext>
              </a:extLst>
            </p:cNvPr>
            <p:cNvSpPr txBox="1"/>
            <p:nvPr/>
          </p:nvSpPr>
          <p:spPr>
            <a:xfrm>
              <a:off x="468523" y="2039734"/>
              <a:ext cx="5017827" cy="345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marR="80645" algn="just">
                <a:lnSpc>
                  <a:spcPct val="100000"/>
                </a:lnSpc>
                <a:spcBef>
                  <a:spcPts val="875"/>
                </a:spcBef>
              </a:pPr>
              <a:r>
                <a:rPr lang="en-ID" sz="2100" dirty="0" err="1">
                  <a:latin typeface="Calibri"/>
                  <a:cs typeface="Calibri"/>
                </a:rPr>
                <a:t>Mengenai</a:t>
              </a:r>
              <a:r>
                <a:rPr lang="en-ID" sz="2100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Pemeriksaan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Substantif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5" dirty="0">
                  <a:latin typeface="Calibri"/>
                  <a:cs typeface="Calibri"/>
                </a:rPr>
                <a:t>Kembali, </a:t>
              </a:r>
              <a:r>
                <a:rPr lang="en-ID" sz="2100" spc="-5" dirty="0" err="1">
                  <a:latin typeface="Calibri"/>
                  <a:cs typeface="Calibri"/>
                </a:rPr>
                <a:t>perubahan</a:t>
              </a:r>
              <a:r>
                <a:rPr lang="en-ID" sz="2100" spc="-5" dirty="0">
                  <a:latin typeface="Calibri"/>
                  <a:cs typeface="Calibri"/>
                </a:rPr>
                <a:t>  </a:t>
              </a:r>
              <a:r>
                <a:rPr lang="en-ID" sz="2100" spc="-15" dirty="0" err="1">
                  <a:latin typeface="Calibri"/>
                  <a:cs typeface="Calibri"/>
                </a:rPr>
                <a:t>dilakukan</a:t>
              </a:r>
              <a:r>
                <a:rPr lang="en-ID" sz="2100" spc="-15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sebagai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15" dirty="0" err="1">
                  <a:latin typeface="Calibri"/>
                  <a:cs typeface="Calibri"/>
                </a:rPr>
                <a:t>upaya</a:t>
              </a:r>
              <a:r>
                <a:rPr lang="en-ID" sz="2100" spc="-15" dirty="0">
                  <a:latin typeface="Calibri"/>
                  <a:cs typeface="Calibri"/>
                </a:rPr>
                <a:t> </a:t>
              </a:r>
              <a:r>
                <a:rPr lang="en-ID" sz="2100" spc="-5" dirty="0" err="1">
                  <a:latin typeface="Calibri"/>
                  <a:cs typeface="Calibri"/>
                </a:rPr>
                <a:t>untuk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b="1" spc="-15" dirty="0" err="1">
                  <a:latin typeface="Calibri"/>
                  <a:cs typeface="Calibri"/>
                </a:rPr>
                <a:t>mengatasi</a:t>
              </a:r>
              <a:r>
                <a:rPr lang="en-ID" sz="2100" b="1" spc="-15" dirty="0">
                  <a:latin typeface="Calibri"/>
                  <a:cs typeface="Calibri"/>
                </a:rPr>
                <a:t> </a:t>
              </a:r>
              <a:r>
                <a:rPr lang="en-ID" sz="2100" b="1" spc="-10" dirty="0" err="1">
                  <a:latin typeface="Calibri"/>
                  <a:cs typeface="Calibri"/>
                </a:rPr>
                <a:t>kasus</a:t>
              </a:r>
              <a:r>
                <a:rPr lang="en-ID" sz="2100" b="1" spc="-10" dirty="0">
                  <a:latin typeface="Calibri"/>
                  <a:cs typeface="Calibri"/>
                </a:rPr>
                <a:t> </a:t>
              </a:r>
              <a:r>
                <a:rPr lang="en-ID" sz="2100" spc="-10" dirty="0">
                  <a:latin typeface="Calibri"/>
                  <a:cs typeface="Calibri"/>
                </a:rPr>
                <a:t>yang  </a:t>
              </a:r>
              <a:r>
                <a:rPr lang="en-ID" sz="2100" spc="-5" dirty="0" err="1">
                  <a:latin typeface="Calibri"/>
                  <a:cs typeface="Calibri"/>
                </a:rPr>
                <a:t>terjadi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spc="-5" dirty="0" err="1">
                  <a:latin typeface="Calibri"/>
                  <a:cs typeface="Calibri"/>
                </a:rPr>
                <a:t>akibat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b="1" spc="-5" dirty="0" err="1">
                  <a:latin typeface="Calibri"/>
                  <a:cs typeface="Calibri"/>
                </a:rPr>
                <a:t>masih</a:t>
              </a:r>
              <a:r>
                <a:rPr lang="en-ID" sz="2100" b="1" spc="-5" dirty="0">
                  <a:latin typeface="Calibri"/>
                  <a:cs typeface="Calibri"/>
                </a:rPr>
                <a:t> </a:t>
              </a:r>
              <a:r>
                <a:rPr lang="en-ID" sz="2100" b="1" spc="-15" dirty="0" err="1">
                  <a:latin typeface="Calibri"/>
                  <a:cs typeface="Calibri"/>
                </a:rPr>
                <a:t>banyak</a:t>
              </a:r>
              <a:r>
                <a:rPr lang="en-ID" sz="2100" b="1" spc="-15" dirty="0">
                  <a:latin typeface="Calibri"/>
                  <a:cs typeface="Calibri"/>
                </a:rPr>
                <a:t> </a:t>
              </a:r>
              <a:r>
                <a:rPr lang="en-ID" sz="2100" b="1" spc="-10" dirty="0" err="1">
                  <a:latin typeface="Calibri"/>
                  <a:cs typeface="Calibri"/>
                </a:rPr>
                <a:t>Pemohon</a:t>
              </a:r>
              <a:r>
                <a:rPr lang="en-ID" sz="2100" b="1" spc="-10" dirty="0">
                  <a:latin typeface="Calibri"/>
                  <a:cs typeface="Calibri"/>
                </a:rPr>
                <a:t> yang </a:t>
              </a:r>
              <a:r>
                <a:rPr lang="en-ID" sz="2100" b="1" spc="-5" dirty="0" err="1">
                  <a:latin typeface="Calibri"/>
                  <a:cs typeface="Calibri"/>
                </a:rPr>
                <a:t>belum</a:t>
              </a:r>
              <a:r>
                <a:rPr lang="en-ID" sz="2100" b="1" spc="-5" dirty="0">
                  <a:latin typeface="Calibri"/>
                  <a:cs typeface="Calibri"/>
                </a:rPr>
                <a:t>  </a:t>
              </a:r>
              <a:r>
                <a:rPr lang="en-ID" sz="2100" b="1" spc="-5" dirty="0" err="1">
                  <a:latin typeface="Calibri"/>
                  <a:cs typeface="Calibri"/>
                </a:rPr>
                <a:t>memahami</a:t>
              </a:r>
              <a:r>
                <a:rPr lang="en-ID" sz="2100" b="1" spc="-5" dirty="0">
                  <a:latin typeface="Calibri"/>
                  <a:cs typeface="Calibri"/>
                </a:rPr>
                <a:t> </a:t>
              </a:r>
              <a:r>
                <a:rPr lang="en-ID" sz="2100" b="1" spc="-15" dirty="0" err="1">
                  <a:latin typeface="Calibri"/>
                  <a:cs typeface="Calibri"/>
                </a:rPr>
                <a:t>sistem</a:t>
              </a:r>
              <a:r>
                <a:rPr lang="en-ID" sz="2100" b="1" spc="-15" dirty="0">
                  <a:latin typeface="Calibri"/>
                  <a:cs typeface="Calibri"/>
                </a:rPr>
                <a:t> </a:t>
              </a:r>
              <a:r>
                <a:rPr lang="en-ID" sz="2100" b="1" dirty="0">
                  <a:latin typeface="Calibri"/>
                  <a:cs typeface="Calibri"/>
                </a:rPr>
                <a:t>dan </a:t>
              </a:r>
              <a:r>
                <a:rPr lang="en-ID" sz="2100" b="1" spc="-10" dirty="0" err="1">
                  <a:latin typeface="Calibri"/>
                  <a:cs typeface="Calibri"/>
                </a:rPr>
                <a:t>prosedur</a:t>
              </a:r>
              <a:r>
                <a:rPr lang="en-ID" sz="2100" b="1" spc="-10" dirty="0">
                  <a:latin typeface="Calibri"/>
                  <a:cs typeface="Calibri"/>
                </a:rPr>
                <a:t> </a:t>
              </a:r>
              <a:r>
                <a:rPr lang="en-ID" sz="2100" b="1" spc="-10" dirty="0" err="1">
                  <a:latin typeface="Calibri"/>
                  <a:cs typeface="Calibri"/>
                </a:rPr>
                <a:t>Permohonan</a:t>
              </a:r>
              <a:r>
                <a:rPr lang="en-ID" sz="2100" b="1" spc="-10" dirty="0">
                  <a:latin typeface="Calibri"/>
                  <a:cs typeface="Calibri"/>
                </a:rPr>
                <a:t> </a:t>
              </a:r>
              <a:r>
                <a:rPr lang="en-ID" sz="2100" b="1" spc="-20" dirty="0">
                  <a:latin typeface="Calibri"/>
                  <a:cs typeface="Calibri"/>
                </a:rPr>
                <a:t>Paten </a:t>
              </a:r>
              <a:r>
                <a:rPr lang="en-ID" sz="2100" dirty="0">
                  <a:latin typeface="Calibri"/>
                  <a:cs typeface="Calibri"/>
                </a:rPr>
                <a:t>di  </a:t>
              </a:r>
              <a:r>
                <a:rPr lang="en-ID" sz="2100" spc="-5" dirty="0">
                  <a:latin typeface="Calibri"/>
                  <a:cs typeface="Calibri"/>
                </a:rPr>
                <a:t>Indonesia </a:t>
              </a:r>
              <a:r>
                <a:rPr lang="en-ID" sz="2100" spc="-10" dirty="0" err="1">
                  <a:latin typeface="Calibri"/>
                  <a:cs typeface="Calibri"/>
                </a:rPr>
                <a:t>serta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adanya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b="1" spc="-15" dirty="0" err="1">
                  <a:latin typeface="Calibri"/>
                  <a:cs typeface="Calibri"/>
                </a:rPr>
                <a:t>komunikasi</a:t>
              </a:r>
              <a:r>
                <a:rPr lang="en-ID" sz="2100" b="1" spc="-15" dirty="0">
                  <a:latin typeface="Calibri"/>
                  <a:cs typeface="Calibri"/>
                </a:rPr>
                <a:t> </a:t>
              </a:r>
              <a:r>
                <a:rPr lang="en-ID" sz="2100" b="1" spc="-10" dirty="0">
                  <a:latin typeface="Calibri"/>
                  <a:cs typeface="Calibri"/>
                </a:rPr>
                <a:t>yang </a:t>
              </a:r>
              <a:r>
                <a:rPr lang="en-ID" sz="2100" b="1" spc="-15" dirty="0" err="1">
                  <a:latin typeface="Calibri"/>
                  <a:cs typeface="Calibri"/>
                </a:rPr>
                <a:t>kurang</a:t>
              </a:r>
              <a:r>
                <a:rPr lang="en-ID" sz="2100" b="1" spc="-15" dirty="0">
                  <a:latin typeface="Calibri"/>
                  <a:cs typeface="Calibri"/>
                </a:rPr>
                <a:t> </a:t>
              </a:r>
              <a:r>
                <a:rPr lang="en-ID" sz="2100" b="1" spc="-5" dirty="0" err="1">
                  <a:latin typeface="Calibri"/>
                  <a:cs typeface="Calibri"/>
                </a:rPr>
                <a:t>lancar</a:t>
              </a:r>
              <a:r>
                <a:rPr lang="en-ID" sz="2100" b="1" spc="-5" dirty="0">
                  <a:latin typeface="Calibri"/>
                  <a:cs typeface="Calibri"/>
                </a:rPr>
                <a:t>  </a:t>
              </a:r>
              <a:r>
                <a:rPr lang="en-ID" sz="2100" spc="-15" dirty="0" err="1">
                  <a:latin typeface="Calibri"/>
                  <a:cs typeface="Calibri"/>
                </a:rPr>
                <a:t>antara</a:t>
              </a:r>
              <a:r>
                <a:rPr lang="en-ID" sz="2100" spc="-15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Pemohon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20" dirty="0">
                  <a:latin typeface="Calibri"/>
                  <a:cs typeface="Calibri"/>
                </a:rPr>
                <a:t>Paten </a:t>
              </a:r>
              <a:r>
                <a:rPr lang="en-ID" sz="2100" spc="-10" dirty="0" err="1">
                  <a:latin typeface="Calibri"/>
                  <a:cs typeface="Calibri"/>
                </a:rPr>
                <a:t>dengan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Pemeriksa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20" dirty="0">
                  <a:latin typeface="Calibri"/>
                  <a:cs typeface="Calibri"/>
                </a:rPr>
                <a:t>Paten. </a:t>
              </a:r>
              <a:r>
                <a:rPr lang="en-ID" sz="2100" spc="-5" dirty="0" err="1">
                  <a:latin typeface="Calibri"/>
                  <a:cs typeface="Calibri"/>
                </a:rPr>
                <a:t>Selain</a:t>
              </a:r>
              <a:r>
                <a:rPr lang="en-ID" sz="2100" spc="-5" dirty="0">
                  <a:latin typeface="Calibri"/>
                  <a:cs typeface="Calibri"/>
                </a:rPr>
                <a:t>  </a:t>
              </a:r>
              <a:r>
                <a:rPr lang="en-ID" sz="2100" spc="-5" dirty="0" err="1">
                  <a:latin typeface="Calibri"/>
                  <a:cs typeface="Calibri"/>
                </a:rPr>
                <a:t>itu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dirty="0" err="1">
                  <a:latin typeface="Calibri"/>
                  <a:cs typeface="Calibri"/>
                </a:rPr>
                <a:t>hal</a:t>
              </a:r>
              <a:r>
                <a:rPr lang="en-ID" sz="2100" dirty="0">
                  <a:latin typeface="Calibri"/>
                  <a:cs typeface="Calibri"/>
                </a:rPr>
                <a:t> </a:t>
              </a:r>
              <a:r>
                <a:rPr lang="en-ID" sz="2100" spc="-5" dirty="0" err="1">
                  <a:latin typeface="Calibri"/>
                  <a:cs typeface="Calibri"/>
                </a:rPr>
                <a:t>ini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dilakukan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5" dirty="0" err="1">
                  <a:latin typeface="Calibri"/>
                  <a:cs typeface="Calibri"/>
                </a:rPr>
                <a:t>untuk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memberikan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kesempatan</a:t>
              </a:r>
              <a:r>
                <a:rPr lang="en-ID" sz="2100" spc="-10" dirty="0">
                  <a:latin typeface="Calibri"/>
                  <a:cs typeface="Calibri"/>
                </a:rPr>
                <a:t>  </a:t>
              </a:r>
              <a:r>
                <a:rPr lang="en-ID" sz="2100" spc="-10" dirty="0" err="1">
                  <a:latin typeface="Calibri"/>
                  <a:cs typeface="Calibri"/>
                </a:rPr>
                <a:t>kepada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spc="-5" dirty="0" err="1">
                  <a:latin typeface="Calibri"/>
                  <a:cs typeface="Calibri"/>
                </a:rPr>
                <a:t>Pemohon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spc="-20" dirty="0">
                  <a:latin typeface="Calibri"/>
                  <a:cs typeface="Calibri"/>
                </a:rPr>
                <a:t>Paten </a:t>
              </a:r>
              <a:r>
                <a:rPr lang="en-ID" sz="2100" spc="-10" dirty="0">
                  <a:latin typeface="Calibri"/>
                  <a:cs typeface="Calibri"/>
                </a:rPr>
                <a:t>yang </a:t>
              </a:r>
              <a:r>
                <a:rPr lang="en-ID" sz="2100" dirty="0" err="1">
                  <a:latin typeface="Calibri"/>
                  <a:cs typeface="Calibri"/>
                </a:rPr>
                <a:t>ingin</a:t>
              </a:r>
              <a:r>
                <a:rPr lang="en-ID" sz="2100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melakukan</a:t>
              </a:r>
              <a:r>
                <a:rPr lang="en-ID" sz="2100" spc="-10" dirty="0">
                  <a:latin typeface="Calibri"/>
                  <a:cs typeface="Calibri"/>
                </a:rPr>
                <a:t> </a:t>
              </a:r>
              <a:r>
                <a:rPr lang="en-ID" sz="2100" i="1" spc="-5" dirty="0">
                  <a:latin typeface="Calibri"/>
                  <a:cs typeface="Calibri"/>
                </a:rPr>
                <a:t>review  </a:t>
              </a:r>
              <a:r>
                <a:rPr lang="en-ID" sz="2100" spc="-5" dirty="0" err="1">
                  <a:latin typeface="Calibri"/>
                  <a:cs typeface="Calibri"/>
                </a:rPr>
                <a:t>terhadap</a:t>
              </a:r>
              <a:r>
                <a:rPr lang="en-ID" sz="2100" spc="-5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keputusan</a:t>
              </a:r>
              <a:r>
                <a:rPr lang="en-ID" sz="2100" spc="-10" dirty="0">
                  <a:latin typeface="Calibri"/>
                  <a:cs typeface="Calibri"/>
                </a:rPr>
                <a:t> yang</a:t>
              </a:r>
              <a:r>
                <a:rPr lang="en-ID" sz="2100" spc="35" dirty="0">
                  <a:latin typeface="Calibri"/>
                  <a:cs typeface="Calibri"/>
                </a:rPr>
                <a:t> </a:t>
              </a:r>
              <a:r>
                <a:rPr lang="en-ID" sz="2100" spc="-10" dirty="0" err="1">
                  <a:latin typeface="Calibri"/>
                  <a:cs typeface="Calibri"/>
                </a:rPr>
                <a:t>diberikan</a:t>
              </a:r>
              <a:r>
                <a:rPr lang="en-ID" sz="2100" spc="-10" dirty="0">
                  <a:latin typeface="Calibri"/>
                  <a:cs typeface="Calibri"/>
                </a:rPr>
                <a:t>.</a:t>
              </a:r>
              <a:endParaRPr lang="en-ID" sz="2100" dirty="0">
                <a:latin typeface="Calibri"/>
                <a:cs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91093-4138-4CD6-9E10-3A8D732647D8}"/>
              </a:ext>
            </a:extLst>
          </p:cNvPr>
          <p:cNvSpPr txBox="1"/>
          <p:nvPr/>
        </p:nvSpPr>
        <p:spPr>
          <a:xfrm>
            <a:off x="6574085" y="3331415"/>
            <a:ext cx="5063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Pemeriksaan</a:t>
            </a:r>
            <a:r>
              <a:rPr lang="en-US" sz="2800" b="1" dirty="0"/>
              <a:t> </a:t>
            </a:r>
            <a:r>
              <a:rPr lang="en-US" sz="2800" b="1" dirty="0" err="1"/>
              <a:t>Substantif</a:t>
            </a:r>
            <a:r>
              <a:rPr lang="en-US" sz="2800" b="1" dirty="0"/>
              <a:t> Kembali 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err="1"/>
              <a:t>Pasal</a:t>
            </a:r>
            <a:r>
              <a:rPr lang="en-US" sz="2800" b="1" dirty="0"/>
              <a:t> 63a , </a:t>
            </a:r>
            <a:r>
              <a:rPr lang="en-US" sz="2800" b="1" dirty="0" err="1"/>
              <a:t>Pasal</a:t>
            </a:r>
            <a:r>
              <a:rPr lang="en-US" sz="2800" b="1" dirty="0"/>
              <a:t> 68, </a:t>
            </a:r>
            <a:r>
              <a:rPr lang="en-US" sz="2800" b="1" dirty="0" err="1"/>
              <a:t>Pasal</a:t>
            </a:r>
            <a:r>
              <a:rPr lang="en-US" sz="2800" b="1" dirty="0"/>
              <a:t> 70)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2BBDD-2321-470C-9170-9FC7B0B65C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92" y="4472020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368300" y="584141"/>
            <a:ext cx="468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 (3)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091093-4138-4CD6-9E10-3A8D732647D8}"/>
              </a:ext>
            </a:extLst>
          </p:cNvPr>
          <p:cNvSpPr txBox="1"/>
          <p:nvPr/>
        </p:nvSpPr>
        <p:spPr>
          <a:xfrm>
            <a:off x="346043" y="1558688"/>
            <a:ext cx="552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Masa </a:t>
            </a:r>
            <a:r>
              <a:rPr lang="es-ES" sz="2400" b="1" dirty="0" err="1"/>
              <a:t>Tenggang</a:t>
            </a:r>
            <a:r>
              <a:rPr lang="es-ES" sz="2400" b="1" dirty="0"/>
              <a:t> </a:t>
            </a:r>
            <a:r>
              <a:rPr lang="es-ES" sz="2400" b="1" dirty="0" err="1"/>
              <a:t>Biaya</a:t>
            </a:r>
            <a:r>
              <a:rPr lang="es-ES" sz="2400" b="1" dirty="0"/>
              <a:t> </a:t>
            </a:r>
            <a:r>
              <a:rPr lang="es-ES" sz="2400" b="1" dirty="0" err="1"/>
              <a:t>Tahunan</a:t>
            </a:r>
            <a:r>
              <a:rPr lang="es-ES" sz="2400" b="1" dirty="0"/>
              <a:t> (</a:t>
            </a:r>
            <a:r>
              <a:rPr lang="es-ES" sz="2400" b="1" dirty="0" err="1"/>
              <a:t>Pasal</a:t>
            </a:r>
            <a:r>
              <a:rPr lang="es-ES" sz="2400" b="1" dirty="0"/>
              <a:t> 126)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F22BA31-DF74-4F65-8A01-4F7856A98A64}"/>
              </a:ext>
            </a:extLst>
          </p:cNvPr>
          <p:cNvSpPr/>
          <p:nvPr/>
        </p:nvSpPr>
        <p:spPr>
          <a:xfrm rot="5400000">
            <a:off x="2600882" y="-423156"/>
            <a:ext cx="1897534" cy="7099301"/>
          </a:xfrm>
          <a:prstGeom prst="round2SameRect">
            <a:avLst/>
          </a:prstGeom>
          <a:solidFill>
            <a:srgbClr val="FD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695C54AB-B970-4719-94D5-806129E46161}"/>
              </a:ext>
            </a:extLst>
          </p:cNvPr>
          <p:cNvSpPr/>
          <p:nvPr/>
        </p:nvSpPr>
        <p:spPr>
          <a:xfrm rot="16200000" flipH="1">
            <a:off x="7711063" y="1593930"/>
            <a:ext cx="1897534" cy="7099301"/>
          </a:xfrm>
          <a:prstGeom prst="round2SameRect">
            <a:avLst/>
          </a:prstGeom>
          <a:solidFill>
            <a:srgbClr val="FBB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79592B-8678-4D24-B974-C8AFC6E36F36}"/>
              </a:ext>
            </a:extLst>
          </p:cNvPr>
          <p:cNvSpPr txBox="1"/>
          <p:nvPr/>
        </p:nvSpPr>
        <p:spPr>
          <a:xfrm>
            <a:off x="215392" y="2256826"/>
            <a:ext cx="6096000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5295" marR="81915" indent="-364490" algn="just">
              <a:lnSpc>
                <a:spcPct val="107200"/>
              </a:lnSpc>
              <a:spcBef>
                <a:spcPts val="295"/>
              </a:spcBef>
              <a:buAutoNum type="arabicParenBoth" startAt="3"/>
              <a:tabLst>
                <a:tab pos="467995" algn="l"/>
              </a:tabLst>
            </a:pPr>
            <a:r>
              <a:rPr lang="en-ID" sz="2000" spc="-5" dirty="0" err="1">
                <a:cs typeface="Arial" panose="020B0604020202020204" pitchFamily="34" charset="0"/>
              </a:rPr>
              <a:t>Pembayaran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biaya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tahunan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selanjutnya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b="1" dirty="0" err="1">
                <a:cs typeface="Arial" panose="020B0604020202020204" pitchFamily="34" charset="0"/>
              </a:rPr>
              <a:t>wajib</a:t>
            </a:r>
            <a:r>
              <a:rPr lang="en-ID" sz="2000" b="1" dirty="0">
                <a:cs typeface="Arial" panose="020B0604020202020204" pitchFamily="34" charset="0"/>
              </a:rPr>
              <a:t>  </a:t>
            </a:r>
            <a:r>
              <a:rPr lang="en-ID" sz="2000" b="1" spc="-10" dirty="0" err="1">
                <a:cs typeface="Arial" panose="020B0604020202020204" pitchFamily="34" charset="0"/>
              </a:rPr>
              <a:t>dibayar</a:t>
            </a:r>
            <a:r>
              <a:rPr lang="en-ID" sz="2000" b="1" spc="-10" dirty="0">
                <a:cs typeface="Arial" panose="020B0604020202020204" pitchFamily="34" charset="0"/>
              </a:rPr>
              <a:t> </a:t>
            </a:r>
            <a:r>
              <a:rPr lang="en-ID" sz="2000" b="1" spc="-5" dirty="0" err="1">
                <a:cs typeface="Arial" panose="020B0604020202020204" pitchFamily="34" charset="0"/>
              </a:rPr>
              <a:t>setiap</a:t>
            </a:r>
            <a:r>
              <a:rPr lang="en-ID" sz="2000" b="1" spc="-5" dirty="0">
                <a:cs typeface="Arial" panose="020B0604020202020204" pitchFamily="34" charset="0"/>
              </a:rPr>
              <a:t> </a:t>
            </a:r>
            <a:r>
              <a:rPr lang="en-ID" sz="2000" b="1" spc="-10" dirty="0" err="1">
                <a:cs typeface="Arial" panose="020B0604020202020204" pitchFamily="34" charset="0"/>
              </a:rPr>
              <a:t>tahun</a:t>
            </a:r>
            <a:r>
              <a:rPr lang="en-ID" sz="2000" b="1" spc="-10" dirty="0">
                <a:cs typeface="Arial" panose="020B0604020202020204" pitchFamily="34" charset="0"/>
              </a:rPr>
              <a:t> </a:t>
            </a:r>
            <a:r>
              <a:rPr lang="en-ID" sz="2000" spc="-5" dirty="0">
                <a:cs typeface="Arial" panose="020B0604020202020204" pitchFamily="34" charset="0"/>
              </a:rPr>
              <a:t>dan </a:t>
            </a:r>
            <a:r>
              <a:rPr lang="en-ID" sz="2000" spc="-5" dirty="0" err="1">
                <a:cs typeface="Arial" panose="020B0604020202020204" pitchFamily="34" charset="0"/>
              </a:rPr>
              <a:t>dilakukan</a:t>
            </a:r>
            <a:r>
              <a:rPr lang="en-ID" sz="2000" spc="-5" dirty="0">
                <a:cs typeface="Arial" panose="020B0604020202020204" pitchFamily="34" charset="0"/>
              </a:rPr>
              <a:t> paling </a:t>
            </a:r>
            <a:r>
              <a:rPr lang="en-ID" sz="2000" spc="-5" dirty="0" err="1">
                <a:cs typeface="Arial" panose="020B0604020202020204" pitchFamily="34" charset="0"/>
              </a:rPr>
              <a:t>lambat</a:t>
            </a:r>
            <a:r>
              <a:rPr lang="en-ID" sz="2000" spc="-5" dirty="0">
                <a:cs typeface="Arial" panose="020B0604020202020204" pitchFamily="34" charset="0"/>
              </a:rPr>
              <a:t>  </a:t>
            </a:r>
            <a:r>
              <a:rPr lang="en-ID" sz="2000" dirty="0">
                <a:cs typeface="Arial" panose="020B0604020202020204" pitchFamily="34" charset="0"/>
              </a:rPr>
              <a:t>1 </a:t>
            </a:r>
            <a:r>
              <a:rPr lang="en-ID" sz="2000" spc="-5" dirty="0">
                <a:cs typeface="Arial" panose="020B0604020202020204" pitchFamily="34" charset="0"/>
              </a:rPr>
              <a:t>(</a:t>
            </a:r>
            <a:r>
              <a:rPr lang="en-ID" sz="2000" spc="-5" dirty="0" err="1">
                <a:cs typeface="Arial" panose="020B0604020202020204" pitchFamily="34" charset="0"/>
              </a:rPr>
              <a:t>satu</a:t>
            </a:r>
            <a:r>
              <a:rPr lang="en-ID" sz="2000" spc="-5" dirty="0">
                <a:cs typeface="Arial" panose="020B0604020202020204" pitchFamily="34" charset="0"/>
              </a:rPr>
              <a:t>) </a:t>
            </a:r>
            <a:r>
              <a:rPr lang="en-ID" sz="2000" spc="-5" dirty="0" err="1">
                <a:cs typeface="Arial" panose="020B0604020202020204" pitchFamily="34" charset="0"/>
              </a:rPr>
              <a:t>bulan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sebelum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tanggal</a:t>
            </a:r>
            <a:r>
              <a:rPr lang="en-ID" sz="2000" spc="-5" dirty="0">
                <a:cs typeface="Arial" panose="020B0604020202020204" pitchFamily="34" charset="0"/>
              </a:rPr>
              <a:t> yang </a:t>
            </a:r>
            <a:r>
              <a:rPr lang="en-ID" sz="2000" spc="-5" dirty="0" err="1">
                <a:cs typeface="Arial" panose="020B0604020202020204" pitchFamily="34" charset="0"/>
              </a:rPr>
              <a:t>sama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dengan</a:t>
            </a:r>
            <a:r>
              <a:rPr lang="en-ID" sz="2000" spc="-5" dirty="0">
                <a:cs typeface="Arial" panose="020B0604020202020204" pitchFamily="34" charset="0"/>
              </a:rPr>
              <a:t>  </a:t>
            </a:r>
            <a:r>
              <a:rPr lang="en-ID" sz="2000" spc="-25" dirty="0" err="1">
                <a:cs typeface="Arial" panose="020B0604020202020204" pitchFamily="34" charset="0"/>
              </a:rPr>
              <a:t>Tanggal</a:t>
            </a:r>
            <a:r>
              <a:rPr lang="en-ID" sz="2000" spc="-2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Penerimaan</a:t>
            </a:r>
            <a:r>
              <a:rPr lang="en-ID" sz="2000" spc="-5" dirty="0">
                <a:cs typeface="Arial" panose="020B0604020202020204" pitchFamily="34" charset="0"/>
              </a:rPr>
              <a:t> pada </a:t>
            </a:r>
            <a:r>
              <a:rPr lang="en-ID" sz="2000" spc="-5" dirty="0" err="1">
                <a:cs typeface="Arial" panose="020B0604020202020204" pitchFamily="34" charset="0"/>
              </a:rPr>
              <a:t>periode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10" dirty="0">
                <a:cs typeface="Arial" panose="020B0604020202020204" pitchFamily="34" charset="0"/>
              </a:rPr>
              <a:t>masa  </a:t>
            </a:r>
            <a:r>
              <a:rPr lang="en-ID" sz="2000" spc="-5" dirty="0" err="1">
                <a:cs typeface="Arial" panose="020B0604020202020204" pitchFamily="34" charset="0"/>
              </a:rPr>
              <a:t>pelindungan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dirty="0" err="1">
                <a:cs typeface="Arial" panose="020B0604020202020204" pitchFamily="34" charset="0"/>
              </a:rPr>
              <a:t>tahun</a:t>
            </a:r>
            <a:r>
              <a:rPr lang="en-ID" sz="2000" spc="-70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berikutnya</a:t>
            </a:r>
            <a:r>
              <a:rPr lang="en-ID" sz="2000" spc="-5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0C3422-77D1-403D-B290-42F1C94C9FEF}"/>
              </a:ext>
            </a:extLst>
          </p:cNvPr>
          <p:cNvSpPr txBox="1"/>
          <p:nvPr/>
        </p:nvSpPr>
        <p:spPr>
          <a:xfrm>
            <a:off x="5354620" y="4288178"/>
            <a:ext cx="6837379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81915" algn="just">
              <a:lnSpc>
                <a:spcPct val="107000"/>
              </a:lnSpc>
              <a:spcBef>
                <a:spcPts val="795"/>
              </a:spcBef>
              <a:tabLst>
                <a:tab pos="365760" algn="l"/>
              </a:tabLst>
            </a:pPr>
            <a:r>
              <a:rPr lang="en-ID" sz="2000" spc="-5" dirty="0">
                <a:cs typeface="Arial" panose="020B0604020202020204" pitchFamily="34" charset="0"/>
              </a:rPr>
              <a:t>(4) </a:t>
            </a:r>
            <a:r>
              <a:rPr lang="en-ID" sz="2000" spc="-5" dirty="0" err="1">
                <a:cs typeface="Arial" panose="020B0604020202020204" pitchFamily="34" charset="0"/>
              </a:rPr>
              <a:t>Pembayaran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10" dirty="0" err="1">
                <a:cs typeface="Arial" panose="020B0604020202020204" pitchFamily="34" charset="0"/>
              </a:rPr>
              <a:t>biaya</a:t>
            </a:r>
            <a:r>
              <a:rPr lang="en-ID" sz="2000" spc="-10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tahunan</a:t>
            </a:r>
            <a:r>
              <a:rPr lang="en-ID" sz="2000" spc="-5" dirty="0">
                <a:cs typeface="Arial" panose="020B0604020202020204" pitchFamily="34" charset="0"/>
              </a:rPr>
              <a:t> yang </a:t>
            </a:r>
            <a:r>
              <a:rPr lang="en-ID" sz="2000" spc="-5" dirty="0" err="1">
                <a:cs typeface="Arial" panose="020B0604020202020204" pitchFamily="34" charset="0"/>
              </a:rPr>
              <a:t>melampaui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batas</a:t>
            </a:r>
            <a:r>
              <a:rPr lang="en-ID" sz="2000" spc="-5" dirty="0">
                <a:cs typeface="Arial" panose="020B0604020202020204" pitchFamily="34" charset="0"/>
              </a:rPr>
              <a:t>  </a:t>
            </a:r>
            <a:r>
              <a:rPr lang="en-ID" sz="2000" spc="-5" dirty="0" err="1">
                <a:cs typeface="Arial" panose="020B0604020202020204" pitchFamily="34" charset="0"/>
              </a:rPr>
              <a:t>waktu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sebagaimana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dimaksud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10" dirty="0">
                <a:cs typeface="Arial" panose="020B0604020202020204" pitchFamily="34" charset="0"/>
              </a:rPr>
              <a:t>pada </a:t>
            </a:r>
            <a:r>
              <a:rPr lang="en-ID" sz="2000" spc="-5" dirty="0" err="1">
                <a:cs typeface="Arial" panose="020B0604020202020204" pitchFamily="34" charset="0"/>
              </a:rPr>
              <a:t>ayat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10" dirty="0">
                <a:cs typeface="Arial" panose="020B0604020202020204" pitchFamily="34" charset="0"/>
              </a:rPr>
              <a:t>(3)  </a:t>
            </a:r>
            <a:r>
              <a:rPr lang="en-ID" sz="2000" spc="-5" dirty="0" err="1">
                <a:cs typeface="Arial" panose="020B0604020202020204" pitchFamily="34" charset="0"/>
              </a:rPr>
              <a:t>diberikan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b="1" spc="-5" dirty="0">
                <a:cs typeface="Arial" panose="020B0604020202020204" pitchFamily="34" charset="0"/>
              </a:rPr>
              <a:t>masa </a:t>
            </a:r>
            <a:r>
              <a:rPr lang="en-ID" sz="2000" b="1" spc="-5" dirty="0" err="1">
                <a:cs typeface="Arial" panose="020B0604020202020204" pitchFamily="34" charset="0"/>
              </a:rPr>
              <a:t>tenggang</a:t>
            </a:r>
            <a:r>
              <a:rPr lang="en-ID" sz="2000" b="1" spc="-5" dirty="0">
                <a:cs typeface="Arial" panose="020B0604020202020204" pitchFamily="34" charset="0"/>
              </a:rPr>
              <a:t> </a:t>
            </a:r>
            <a:r>
              <a:rPr lang="en-ID" sz="2000" b="1" spc="-5" dirty="0" err="1">
                <a:cs typeface="Arial" panose="020B0604020202020204" pitchFamily="34" charset="0"/>
              </a:rPr>
              <a:t>selama</a:t>
            </a:r>
            <a:r>
              <a:rPr lang="en-ID" sz="2000" b="1" spc="-5" dirty="0">
                <a:cs typeface="Arial" panose="020B0604020202020204" pitchFamily="34" charset="0"/>
              </a:rPr>
              <a:t> </a:t>
            </a:r>
            <a:r>
              <a:rPr lang="en-ID" sz="2000" b="1" dirty="0">
                <a:cs typeface="Arial" panose="020B0604020202020204" pitchFamily="34" charset="0"/>
              </a:rPr>
              <a:t>6 </a:t>
            </a:r>
            <a:r>
              <a:rPr lang="en-ID" sz="2000" b="1" spc="-5" dirty="0">
                <a:cs typeface="Arial" panose="020B0604020202020204" pitchFamily="34" charset="0"/>
              </a:rPr>
              <a:t>(</a:t>
            </a:r>
            <a:r>
              <a:rPr lang="en-ID" sz="2000" b="1" spc="-5" dirty="0" err="1">
                <a:cs typeface="Arial" panose="020B0604020202020204" pitchFamily="34" charset="0"/>
              </a:rPr>
              <a:t>enam</a:t>
            </a:r>
            <a:r>
              <a:rPr lang="en-ID" sz="2000" b="1" spc="-5" dirty="0">
                <a:cs typeface="Arial" panose="020B0604020202020204" pitchFamily="34" charset="0"/>
              </a:rPr>
              <a:t>) </a:t>
            </a:r>
            <a:r>
              <a:rPr lang="en-ID" sz="2000" b="1" spc="-10" dirty="0" err="1">
                <a:cs typeface="Arial" panose="020B0604020202020204" pitchFamily="34" charset="0"/>
              </a:rPr>
              <a:t>bulan</a:t>
            </a:r>
            <a:r>
              <a:rPr lang="en-ID" sz="2000" b="1" spc="-10" dirty="0">
                <a:cs typeface="Arial" panose="020B0604020202020204" pitchFamily="34" charset="0"/>
              </a:rPr>
              <a:t>  </a:t>
            </a:r>
            <a:r>
              <a:rPr lang="en-ID" sz="2000" spc="-5" dirty="0" err="1">
                <a:cs typeface="Arial" panose="020B0604020202020204" pitchFamily="34" charset="0"/>
              </a:rPr>
              <a:t>dengan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dikenai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denda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sebanyak</a:t>
            </a:r>
            <a:r>
              <a:rPr lang="en-ID" sz="2000" spc="-5" dirty="0">
                <a:cs typeface="Arial" panose="020B0604020202020204" pitchFamily="34" charset="0"/>
              </a:rPr>
              <a:t> 100% </a:t>
            </a:r>
            <a:r>
              <a:rPr lang="en-ID" sz="2000" spc="-10" dirty="0">
                <a:cs typeface="Arial" panose="020B0604020202020204" pitchFamily="34" charset="0"/>
              </a:rPr>
              <a:t>(</a:t>
            </a:r>
            <a:r>
              <a:rPr lang="en-ID" sz="2000" spc="-10" dirty="0" err="1">
                <a:cs typeface="Arial" panose="020B0604020202020204" pitchFamily="34" charset="0"/>
              </a:rPr>
              <a:t>seratus</a:t>
            </a:r>
            <a:r>
              <a:rPr lang="en-ID" sz="2000" spc="-10" dirty="0">
                <a:cs typeface="Arial" panose="020B0604020202020204" pitchFamily="34" charset="0"/>
              </a:rPr>
              <a:t>  </a:t>
            </a:r>
            <a:r>
              <a:rPr lang="en-ID" sz="2000" spc="-5" dirty="0" err="1">
                <a:cs typeface="Arial" panose="020B0604020202020204" pitchFamily="34" charset="0"/>
              </a:rPr>
              <a:t>persen</a:t>
            </a:r>
            <a:r>
              <a:rPr lang="en-ID" sz="2000" spc="-5" dirty="0">
                <a:cs typeface="Arial" panose="020B0604020202020204" pitchFamily="34" charset="0"/>
              </a:rPr>
              <a:t>) </a:t>
            </a:r>
            <a:r>
              <a:rPr lang="en-ID" sz="2000" spc="-5" dirty="0" err="1">
                <a:cs typeface="Arial" panose="020B0604020202020204" pitchFamily="34" charset="0"/>
              </a:rPr>
              <a:t>dihitung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dari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jumlah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10" dirty="0" err="1">
                <a:cs typeface="Arial" panose="020B0604020202020204" pitchFamily="34" charset="0"/>
              </a:rPr>
              <a:t>biaya</a:t>
            </a:r>
            <a:r>
              <a:rPr lang="en-ID" sz="2000" spc="-10" dirty="0">
                <a:cs typeface="Arial" panose="020B0604020202020204" pitchFamily="34" charset="0"/>
              </a:rPr>
              <a:t> </a:t>
            </a:r>
            <a:r>
              <a:rPr lang="en-ID" sz="2000" spc="-5" dirty="0" err="1">
                <a:cs typeface="Arial" panose="020B0604020202020204" pitchFamily="34" charset="0"/>
              </a:rPr>
              <a:t>tahunan</a:t>
            </a:r>
            <a:r>
              <a:rPr lang="en-ID" sz="2000" spc="-5" dirty="0">
                <a:cs typeface="Arial" panose="020B0604020202020204" pitchFamily="34" charset="0"/>
              </a:rPr>
              <a:t> </a:t>
            </a:r>
            <a:r>
              <a:rPr lang="en-ID" sz="2000" spc="-10" dirty="0">
                <a:cs typeface="Arial" panose="020B0604020202020204" pitchFamily="34" charset="0"/>
              </a:rPr>
              <a:t>yang  </a:t>
            </a:r>
            <a:r>
              <a:rPr lang="en-ID" sz="2000" dirty="0" err="1">
                <a:cs typeface="Arial" panose="020B0604020202020204" pitchFamily="34" charset="0"/>
              </a:rPr>
              <a:t>terutang</a:t>
            </a:r>
            <a:r>
              <a:rPr lang="en-ID" sz="20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9824C6-0D39-4E22-9DED-A3D00FA9E3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41" y="2392848"/>
            <a:ext cx="1452274" cy="14522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B6F932-8635-4BE6-8368-B9005EC5C1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2123">
            <a:off x="3508211" y="4484482"/>
            <a:ext cx="1075595" cy="11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368300" y="584141"/>
            <a:ext cx="4685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 (3)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840A5A-4690-4D5B-91F2-01505CE32AFF}"/>
              </a:ext>
            </a:extLst>
          </p:cNvPr>
          <p:cNvSpPr txBox="1"/>
          <p:nvPr/>
        </p:nvSpPr>
        <p:spPr>
          <a:xfrm>
            <a:off x="7789672" y="4114078"/>
            <a:ext cx="338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800" b="1" dirty="0" err="1"/>
              <a:t>Biaya</a:t>
            </a:r>
            <a:r>
              <a:rPr lang="es-ES" sz="2800" b="1" dirty="0"/>
              <a:t> </a:t>
            </a:r>
            <a:r>
              <a:rPr lang="es-ES" sz="2800" b="1" dirty="0" err="1"/>
              <a:t>Tahunan</a:t>
            </a:r>
            <a:endParaRPr lang="es-ES" sz="2800" b="1" dirty="0"/>
          </a:p>
          <a:p>
            <a:pPr algn="r"/>
            <a:r>
              <a:rPr lang="es-ES" sz="2800" b="1" dirty="0"/>
              <a:t>(</a:t>
            </a:r>
            <a:r>
              <a:rPr lang="es-ES" sz="2800" b="1" dirty="0" err="1"/>
              <a:t>Pasal</a:t>
            </a:r>
            <a:r>
              <a:rPr lang="es-ES" sz="2800" b="1" dirty="0"/>
              <a:t> 112, </a:t>
            </a:r>
            <a:r>
              <a:rPr lang="es-ES" sz="2800" b="1" dirty="0" err="1"/>
              <a:t>Pasal</a:t>
            </a:r>
            <a:r>
              <a:rPr lang="es-ES" sz="2800" b="1" dirty="0"/>
              <a:t> 126)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A12051C8-C7E5-4C7B-9134-3E6BF6189DD9}"/>
              </a:ext>
            </a:extLst>
          </p:cNvPr>
          <p:cNvSpPr/>
          <p:nvPr/>
        </p:nvSpPr>
        <p:spPr>
          <a:xfrm flipV="1">
            <a:off x="905766" y="2091709"/>
            <a:ext cx="6583171" cy="3212218"/>
          </a:xfrm>
          <a:prstGeom prst="round2SameRect">
            <a:avLst/>
          </a:prstGeom>
          <a:solidFill>
            <a:srgbClr val="FD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0A410-CF6F-43F2-8070-97AA6714CA63}"/>
              </a:ext>
            </a:extLst>
          </p:cNvPr>
          <p:cNvSpPr txBox="1"/>
          <p:nvPr/>
        </p:nvSpPr>
        <p:spPr>
          <a:xfrm>
            <a:off x="1149351" y="247143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en-ID" sz="2000" dirty="0" err="1">
                <a:latin typeface="Calibri"/>
                <a:cs typeface="Calibri"/>
              </a:rPr>
              <a:t>Mengenai</a:t>
            </a:r>
            <a:r>
              <a:rPr lang="en-ID" sz="2000" dirty="0">
                <a:latin typeface="Calibri"/>
                <a:cs typeface="Calibri"/>
              </a:rPr>
              <a:t> </a:t>
            </a:r>
            <a:r>
              <a:rPr lang="en-ID" sz="2000" spc="-15" dirty="0" err="1">
                <a:latin typeface="Calibri"/>
                <a:cs typeface="Calibri"/>
              </a:rPr>
              <a:t>Biaya</a:t>
            </a:r>
            <a:r>
              <a:rPr lang="en-ID" sz="2000" spc="-15" dirty="0">
                <a:latin typeface="Calibri"/>
                <a:cs typeface="Calibri"/>
              </a:rPr>
              <a:t> </a:t>
            </a:r>
            <a:r>
              <a:rPr lang="en-ID" sz="2000" spc="-20" dirty="0" err="1">
                <a:latin typeface="Calibri"/>
                <a:cs typeface="Calibri"/>
              </a:rPr>
              <a:t>Tahunan</a:t>
            </a:r>
            <a:r>
              <a:rPr lang="en-ID" sz="2000" spc="-20" dirty="0">
                <a:latin typeface="Calibri"/>
                <a:cs typeface="Calibri"/>
              </a:rPr>
              <a:t>, </a:t>
            </a:r>
            <a:r>
              <a:rPr lang="en-ID" sz="2000" spc="-5" dirty="0" err="1">
                <a:latin typeface="Calibri"/>
                <a:cs typeface="Calibri"/>
              </a:rPr>
              <a:t>perubahan</a:t>
            </a:r>
            <a:r>
              <a:rPr lang="en-ID" sz="2000" spc="-5" dirty="0">
                <a:latin typeface="Calibri"/>
                <a:cs typeface="Calibri"/>
              </a:rPr>
              <a:t> </a:t>
            </a:r>
            <a:r>
              <a:rPr lang="en-ID" sz="2000" spc="-15" dirty="0" err="1">
                <a:latin typeface="Calibri"/>
                <a:cs typeface="Calibri"/>
              </a:rPr>
              <a:t>dilakukan</a:t>
            </a:r>
            <a:r>
              <a:rPr lang="en-ID" sz="2000" spc="-15" dirty="0">
                <a:latin typeface="Calibri"/>
                <a:cs typeface="Calibri"/>
              </a:rPr>
              <a:t> </a:t>
            </a:r>
            <a:r>
              <a:rPr lang="en-ID" sz="2000" spc="-10" dirty="0" err="1">
                <a:latin typeface="Calibri"/>
                <a:cs typeface="Calibri"/>
              </a:rPr>
              <a:t>sebagai</a:t>
            </a:r>
            <a:r>
              <a:rPr lang="en-ID" sz="2000" spc="-10" dirty="0">
                <a:latin typeface="Calibri"/>
                <a:cs typeface="Calibri"/>
              </a:rPr>
              <a:t>  </a:t>
            </a:r>
            <a:r>
              <a:rPr lang="en-ID" sz="2000" spc="-5" dirty="0" err="1">
                <a:latin typeface="Calibri"/>
                <a:cs typeface="Calibri"/>
              </a:rPr>
              <a:t>antisipasi</a:t>
            </a:r>
            <a:r>
              <a:rPr lang="en-ID" sz="2000" spc="-5" dirty="0">
                <a:latin typeface="Calibri"/>
                <a:cs typeface="Calibri"/>
              </a:rPr>
              <a:t> </a:t>
            </a:r>
            <a:r>
              <a:rPr lang="en-ID" sz="2000" spc="-5" dirty="0" err="1">
                <a:latin typeface="Calibri"/>
                <a:cs typeface="Calibri"/>
              </a:rPr>
              <a:t>untuk</a:t>
            </a:r>
            <a:r>
              <a:rPr lang="en-ID" sz="2000" spc="-5" dirty="0">
                <a:latin typeface="Calibri"/>
                <a:cs typeface="Calibri"/>
              </a:rPr>
              <a:t> </a:t>
            </a:r>
            <a:r>
              <a:rPr lang="en-ID" sz="2000" b="1" spc="-15" dirty="0" err="1">
                <a:latin typeface="Calibri"/>
                <a:cs typeface="Calibri"/>
              </a:rPr>
              <a:t>menyelesaikan</a:t>
            </a:r>
            <a:r>
              <a:rPr lang="en-ID" sz="2000" b="1" spc="-15" dirty="0">
                <a:latin typeface="Calibri"/>
                <a:cs typeface="Calibri"/>
              </a:rPr>
              <a:t> </a:t>
            </a:r>
            <a:r>
              <a:rPr lang="en-ID" sz="2000" b="1" spc="-10" dirty="0" err="1">
                <a:latin typeface="Calibri"/>
                <a:cs typeface="Calibri"/>
              </a:rPr>
              <a:t>permasalahan</a:t>
            </a:r>
            <a:r>
              <a:rPr lang="en-ID" sz="2000" b="1" spc="-10" dirty="0">
                <a:latin typeface="Calibri"/>
                <a:cs typeface="Calibri"/>
              </a:rPr>
              <a:t> </a:t>
            </a:r>
            <a:r>
              <a:rPr lang="en-ID" sz="2000" b="1" spc="-15" dirty="0">
                <a:latin typeface="Calibri"/>
                <a:cs typeface="Calibri"/>
              </a:rPr>
              <a:t>yang  </a:t>
            </a:r>
            <a:r>
              <a:rPr lang="en-ID" sz="2000" b="1" spc="-10" dirty="0" err="1">
                <a:latin typeface="Calibri"/>
                <a:cs typeface="Calibri"/>
              </a:rPr>
              <a:t>muncul</a:t>
            </a:r>
            <a:r>
              <a:rPr lang="en-ID" sz="2000" b="1" spc="-10" dirty="0">
                <a:latin typeface="Calibri"/>
                <a:cs typeface="Calibri"/>
              </a:rPr>
              <a:t> </a:t>
            </a:r>
            <a:r>
              <a:rPr lang="en-ID" sz="2000" b="1" dirty="0">
                <a:latin typeface="Calibri"/>
                <a:cs typeface="Calibri"/>
              </a:rPr>
              <a:t>di </a:t>
            </a:r>
            <a:r>
              <a:rPr lang="en-ID" sz="2000" b="1" spc="-5" dirty="0" err="1">
                <a:latin typeface="Calibri"/>
                <a:cs typeface="Calibri"/>
              </a:rPr>
              <a:t>dalam</a:t>
            </a:r>
            <a:r>
              <a:rPr lang="en-ID" sz="2000" b="1" spc="-5" dirty="0">
                <a:latin typeface="Calibri"/>
                <a:cs typeface="Calibri"/>
              </a:rPr>
              <a:t> </a:t>
            </a:r>
            <a:r>
              <a:rPr lang="en-ID" sz="2000" b="1" spc="-15" dirty="0" err="1">
                <a:latin typeface="Calibri"/>
                <a:cs typeface="Calibri"/>
              </a:rPr>
              <a:t>praktik</a:t>
            </a:r>
            <a:r>
              <a:rPr lang="en-ID" sz="2000" b="1" spc="-15" dirty="0">
                <a:latin typeface="Calibri"/>
                <a:cs typeface="Calibri"/>
              </a:rPr>
              <a:t> </a:t>
            </a:r>
            <a:r>
              <a:rPr lang="en-ID" sz="2000" spc="-5" dirty="0" err="1">
                <a:latin typeface="Calibri"/>
                <a:cs typeface="Calibri"/>
              </a:rPr>
              <a:t>pemenuhan</a:t>
            </a:r>
            <a:r>
              <a:rPr lang="en-ID" sz="2000" spc="-5" dirty="0">
                <a:latin typeface="Calibri"/>
                <a:cs typeface="Calibri"/>
              </a:rPr>
              <a:t> </a:t>
            </a:r>
            <a:r>
              <a:rPr lang="en-ID" sz="2000" spc="-15" dirty="0" err="1">
                <a:latin typeface="Calibri"/>
                <a:cs typeface="Calibri"/>
              </a:rPr>
              <a:t>kewajiban</a:t>
            </a:r>
            <a:r>
              <a:rPr lang="en-ID" sz="2000" spc="-15" dirty="0">
                <a:latin typeface="Calibri"/>
                <a:cs typeface="Calibri"/>
              </a:rPr>
              <a:t>  </a:t>
            </a:r>
            <a:r>
              <a:rPr lang="en-ID" sz="2000" spc="-15" dirty="0" err="1">
                <a:latin typeface="Calibri"/>
                <a:cs typeface="Calibri"/>
              </a:rPr>
              <a:t>pembayaran</a:t>
            </a:r>
            <a:r>
              <a:rPr lang="en-ID" sz="2000" spc="-15" dirty="0">
                <a:latin typeface="Calibri"/>
                <a:cs typeface="Calibri"/>
              </a:rPr>
              <a:t> </a:t>
            </a:r>
            <a:r>
              <a:rPr lang="en-ID" sz="2000" spc="-15" dirty="0" err="1">
                <a:latin typeface="Calibri"/>
                <a:cs typeface="Calibri"/>
              </a:rPr>
              <a:t>biaya</a:t>
            </a:r>
            <a:r>
              <a:rPr lang="en-ID" sz="2000" spc="20" dirty="0">
                <a:latin typeface="Calibri"/>
                <a:cs typeface="Calibri"/>
              </a:rPr>
              <a:t> </a:t>
            </a:r>
            <a:r>
              <a:rPr lang="en-ID" sz="2000" spc="-5" dirty="0" err="1">
                <a:latin typeface="Calibri"/>
                <a:cs typeface="Calibri"/>
              </a:rPr>
              <a:t>tahunan</a:t>
            </a:r>
            <a:r>
              <a:rPr lang="en-ID" sz="2000" spc="-5" dirty="0">
                <a:latin typeface="Calibri"/>
                <a:cs typeface="Calibri"/>
              </a:rPr>
              <a:t>.</a:t>
            </a:r>
            <a:endParaRPr lang="en-ID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ID" sz="2000" dirty="0">
              <a:latin typeface="Calibri"/>
              <a:cs typeface="Calibri"/>
            </a:endParaRPr>
          </a:p>
          <a:p>
            <a:pPr marL="518159" marR="7620" indent="-518795">
              <a:lnSpc>
                <a:spcPct val="100000"/>
              </a:lnSpc>
              <a:tabLst>
                <a:tab pos="1905000" algn="l"/>
                <a:tab pos="2584450" algn="l"/>
                <a:tab pos="3550920" algn="l"/>
                <a:tab pos="4620895" algn="l"/>
              </a:tabLst>
            </a:pPr>
            <a:r>
              <a:rPr lang="en-ID" sz="2000" spc="-5" dirty="0">
                <a:latin typeface="Calibri"/>
                <a:cs typeface="Calibri"/>
              </a:rPr>
              <a:t>11</a:t>
            </a:r>
            <a:r>
              <a:rPr lang="en-ID" sz="2000" dirty="0">
                <a:latin typeface="Calibri"/>
                <a:cs typeface="Calibri"/>
              </a:rPr>
              <a:t>2</a:t>
            </a:r>
            <a:r>
              <a:rPr lang="en-ID" sz="2000" spc="-25" dirty="0">
                <a:latin typeface="Calibri"/>
                <a:cs typeface="Calibri"/>
              </a:rPr>
              <a:t> </a:t>
            </a:r>
            <a:r>
              <a:rPr lang="en-ID" sz="2000" dirty="0">
                <a:latin typeface="Calibri"/>
                <a:cs typeface="Calibri"/>
              </a:rPr>
              <a:t>:</a:t>
            </a:r>
            <a:r>
              <a:rPr lang="en-ID" sz="2000" spc="70" dirty="0">
                <a:latin typeface="Calibri"/>
                <a:cs typeface="Calibri"/>
              </a:rPr>
              <a:t> </a:t>
            </a:r>
            <a:r>
              <a:rPr lang="en-ID" sz="2000" spc="-45" dirty="0" err="1">
                <a:latin typeface="Calibri"/>
                <a:cs typeface="Calibri"/>
              </a:rPr>
              <a:t>P</a:t>
            </a:r>
            <a:r>
              <a:rPr lang="en-ID" sz="2000" dirty="0" err="1">
                <a:latin typeface="Calibri"/>
                <a:cs typeface="Calibri"/>
              </a:rPr>
              <a:t>em</a:t>
            </a:r>
            <a:r>
              <a:rPr lang="en-ID" sz="2000" spc="5" dirty="0" err="1">
                <a:latin typeface="Calibri"/>
                <a:cs typeface="Calibri"/>
              </a:rPr>
              <a:t>b</a:t>
            </a:r>
            <a:r>
              <a:rPr lang="en-ID" sz="2000" dirty="0" err="1">
                <a:latin typeface="Calibri"/>
                <a:cs typeface="Calibri"/>
              </a:rPr>
              <a:t>e</a:t>
            </a:r>
            <a:r>
              <a:rPr lang="en-ID" sz="2000" spc="5" dirty="0" err="1">
                <a:latin typeface="Calibri"/>
                <a:cs typeface="Calibri"/>
              </a:rPr>
              <a:t>b</a:t>
            </a:r>
            <a:r>
              <a:rPr lang="en-ID" sz="2000" dirty="0" err="1">
                <a:latin typeface="Calibri"/>
                <a:cs typeface="Calibri"/>
              </a:rPr>
              <a:t>asan</a:t>
            </a:r>
            <a:r>
              <a:rPr lang="en-ID" sz="2000" dirty="0">
                <a:latin typeface="Calibri"/>
                <a:cs typeface="Calibri"/>
              </a:rPr>
              <a:t>	</a:t>
            </a:r>
            <a:r>
              <a:rPr lang="en-ID" sz="2000" spc="-5" dirty="0" err="1">
                <a:latin typeface="Calibri"/>
                <a:cs typeface="Calibri"/>
              </a:rPr>
              <a:t>bi</a:t>
            </a:r>
            <a:r>
              <a:rPr lang="en-ID" sz="2000" spc="-40" dirty="0" err="1">
                <a:latin typeface="Calibri"/>
                <a:cs typeface="Calibri"/>
              </a:rPr>
              <a:t>a</a:t>
            </a:r>
            <a:r>
              <a:rPr lang="en-ID" sz="2000" spc="-25" dirty="0" err="1">
                <a:latin typeface="Calibri"/>
                <a:cs typeface="Calibri"/>
              </a:rPr>
              <a:t>y</a:t>
            </a:r>
            <a:r>
              <a:rPr lang="en-ID" sz="2000" dirty="0" err="1">
                <a:latin typeface="Calibri"/>
                <a:cs typeface="Calibri"/>
              </a:rPr>
              <a:t>a</a:t>
            </a:r>
            <a:r>
              <a:rPr lang="en-ID" sz="2000" dirty="0">
                <a:latin typeface="Calibri"/>
                <a:cs typeface="Calibri"/>
              </a:rPr>
              <a:t>	</a:t>
            </a:r>
            <a:r>
              <a:rPr lang="en-ID" sz="2000" spc="-30" dirty="0" err="1">
                <a:latin typeface="Calibri"/>
                <a:cs typeface="Calibri"/>
              </a:rPr>
              <a:t>t</a:t>
            </a:r>
            <a:r>
              <a:rPr lang="en-ID" sz="2000" dirty="0" err="1">
                <a:latin typeface="Calibri"/>
                <a:cs typeface="Calibri"/>
              </a:rPr>
              <a:t>ah</a:t>
            </a:r>
            <a:r>
              <a:rPr lang="en-ID" sz="2000" spc="5" dirty="0" err="1">
                <a:latin typeface="Calibri"/>
                <a:cs typeface="Calibri"/>
              </a:rPr>
              <a:t>u</a:t>
            </a:r>
            <a:r>
              <a:rPr lang="en-ID" sz="2000" spc="-5" dirty="0" err="1">
                <a:latin typeface="Calibri"/>
                <a:cs typeface="Calibri"/>
              </a:rPr>
              <a:t>na</a:t>
            </a:r>
            <a:r>
              <a:rPr lang="en-ID" sz="2000" dirty="0" err="1">
                <a:latin typeface="Calibri"/>
                <a:cs typeface="Calibri"/>
              </a:rPr>
              <a:t>n</a:t>
            </a:r>
            <a:r>
              <a:rPr lang="en-ID" sz="2000" dirty="0">
                <a:latin typeface="Calibri"/>
                <a:cs typeface="Calibri"/>
              </a:rPr>
              <a:t>	</a:t>
            </a:r>
            <a:r>
              <a:rPr lang="en-ID" sz="2000" spc="-5" dirty="0" err="1">
                <a:latin typeface="Calibri"/>
                <a:cs typeface="Calibri"/>
              </a:rPr>
              <a:t>b</a:t>
            </a:r>
            <a:r>
              <a:rPr lang="en-ID" sz="2000" dirty="0" err="1">
                <a:latin typeface="Calibri"/>
                <a:cs typeface="Calibri"/>
              </a:rPr>
              <a:t>er</a:t>
            </a:r>
            <a:r>
              <a:rPr lang="en-ID" sz="2000" spc="-45" dirty="0" err="1">
                <a:latin typeface="Calibri"/>
                <a:cs typeface="Calibri"/>
              </a:rPr>
              <a:t>k</a:t>
            </a:r>
            <a:r>
              <a:rPr lang="en-ID" sz="2000" dirty="0" err="1">
                <a:latin typeface="Calibri"/>
                <a:cs typeface="Calibri"/>
              </a:rPr>
              <a:t>ai</a:t>
            </a:r>
            <a:r>
              <a:rPr lang="en-ID" sz="2000" spc="-35" dirty="0" err="1">
                <a:latin typeface="Calibri"/>
                <a:cs typeface="Calibri"/>
              </a:rPr>
              <a:t>t</a:t>
            </a:r>
            <a:r>
              <a:rPr lang="en-ID" sz="2000" dirty="0" err="1">
                <a:latin typeface="Calibri"/>
                <a:cs typeface="Calibri"/>
              </a:rPr>
              <a:t>an</a:t>
            </a:r>
            <a:r>
              <a:rPr lang="en-ID" sz="2000" dirty="0">
                <a:latin typeface="Calibri"/>
                <a:cs typeface="Calibri"/>
              </a:rPr>
              <a:t>	</a:t>
            </a:r>
            <a:r>
              <a:rPr lang="en-ID" sz="2000" spc="-5" dirty="0" err="1">
                <a:latin typeface="Calibri"/>
                <a:cs typeface="Calibri"/>
              </a:rPr>
              <a:t>d</a:t>
            </a:r>
            <a:r>
              <a:rPr lang="en-ID" sz="2000" dirty="0" err="1">
                <a:latin typeface="Calibri"/>
                <a:cs typeface="Calibri"/>
              </a:rPr>
              <a:t>e</a:t>
            </a:r>
            <a:r>
              <a:rPr lang="en-ID" sz="2000" spc="-5" dirty="0" err="1">
                <a:latin typeface="Calibri"/>
                <a:cs typeface="Calibri"/>
              </a:rPr>
              <a:t>n</a:t>
            </a:r>
            <a:r>
              <a:rPr lang="en-ID" sz="2000" spc="-20" dirty="0" err="1">
                <a:latin typeface="Calibri"/>
                <a:cs typeface="Calibri"/>
              </a:rPr>
              <a:t>g</a:t>
            </a:r>
            <a:r>
              <a:rPr lang="en-ID" sz="2000" dirty="0" err="1">
                <a:latin typeface="Calibri"/>
                <a:cs typeface="Calibri"/>
              </a:rPr>
              <a:t>an</a:t>
            </a:r>
            <a:r>
              <a:rPr lang="en-ID" sz="2000" dirty="0">
                <a:latin typeface="Calibri"/>
                <a:cs typeface="Calibri"/>
              </a:rPr>
              <a:t>  </a:t>
            </a:r>
            <a:r>
              <a:rPr lang="en-ID" sz="2000" spc="-5" dirty="0" err="1">
                <a:latin typeface="Calibri"/>
                <a:cs typeface="Calibri"/>
              </a:rPr>
              <a:t>pelaksanaan</a:t>
            </a:r>
            <a:r>
              <a:rPr lang="en-ID" sz="2000" spc="-5" dirty="0">
                <a:latin typeface="Calibri"/>
                <a:cs typeface="Calibri"/>
              </a:rPr>
              <a:t> </a:t>
            </a:r>
            <a:r>
              <a:rPr lang="en-ID" sz="2000" spc="-10" dirty="0">
                <a:latin typeface="Calibri"/>
                <a:cs typeface="Calibri"/>
              </a:rPr>
              <a:t>paten </a:t>
            </a:r>
            <a:r>
              <a:rPr lang="en-ID" sz="2000" spc="-5" dirty="0">
                <a:latin typeface="Calibri"/>
                <a:cs typeface="Calibri"/>
              </a:rPr>
              <a:t>oleh</a:t>
            </a:r>
            <a:r>
              <a:rPr lang="en-ID" sz="2000" spc="35" dirty="0">
                <a:latin typeface="Calibri"/>
                <a:cs typeface="Calibri"/>
              </a:rPr>
              <a:t> </a:t>
            </a:r>
            <a:r>
              <a:rPr lang="en-ID" sz="2000" spc="-10" dirty="0" err="1">
                <a:latin typeface="Calibri"/>
                <a:cs typeface="Calibri"/>
              </a:rPr>
              <a:t>Pemerintah</a:t>
            </a:r>
            <a:endParaRPr lang="en-ID"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lang="en-ID" sz="2000" spc="-5" dirty="0">
                <a:latin typeface="Calibri"/>
                <a:cs typeface="Calibri"/>
              </a:rPr>
              <a:t>126 </a:t>
            </a:r>
            <a:r>
              <a:rPr lang="en-ID" sz="2000" dirty="0">
                <a:latin typeface="Calibri"/>
                <a:cs typeface="Calibri"/>
              </a:rPr>
              <a:t>: Masa </a:t>
            </a:r>
            <a:r>
              <a:rPr lang="en-ID" sz="2000" spc="-10" dirty="0" err="1">
                <a:latin typeface="Calibri"/>
                <a:cs typeface="Calibri"/>
              </a:rPr>
              <a:t>tenggang</a:t>
            </a:r>
            <a:r>
              <a:rPr lang="en-ID" sz="2000" spc="-10" dirty="0">
                <a:latin typeface="Calibri"/>
                <a:cs typeface="Calibri"/>
              </a:rPr>
              <a:t> </a:t>
            </a:r>
            <a:r>
              <a:rPr lang="en-ID" sz="2000" spc="-10" dirty="0" err="1">
                <a:latin typeface="Calibri"/>
                <a:cs typeface="Calibri"/>
              </a:rPr>
              <a:t>pembayaran</a:t>
            </a:r>
            <a:r>
              <a:rPr lang="en-ID" sz="2000" spc="-10" dirty="0">
                <a:latin typeface="Calibri"/>
                <a:cs typeface="Calibri"/>
              </a:rPr>
              <a:t> </a:t>
            </a:r>
            <a:r>
              <a:rPr lang="en-ID" sz="2000" spc="-15" dirty="0" err="1">
                <a:latin typeface="Calibri"/>
                <a:cs typeface="Calibri"/>
              </a:rPr>
              <a:t>biaya</a:t>
            </a:r>
            <a:r>
              <a:rPr lang="en-ID" sz="2000" spc="60" dirty="0">
                <a:latin typeface="Calibri"/>
                <a:cs typeface="Calibri"/>
              </a:rPr>
              <a:t> </a:t>
            </a:r>
            <a:r>
              <a:rPr lang="en-ID" sz="2000" spc="-10" dirty="0" err="1">
                <a:latin typeface="Calibri"/>
                <a:cs typeface="Calibri"/>
              </a:rPr>
              <a:t>tahunan</a:t>
            </a:r>
            <a:endParaRPr lang="en-ID" sz="20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CB7F2-4940-4EAF-AA28-50DF71E785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2" y="2882900"/>
            <a:ext cx="1092200" cy="1092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5DE4B-DD56-4D58-AAC7-6469D1721A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550">
            <a:off x="7723478" y="3149427"/>
            <a:ext cx="895431" cy="9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118872" y="586149"/>
            <a:ext cx="767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5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5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Turunan</a:t>
            </a:r>
            <a:r>
              <a:rPr lang="en-US" sz="25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UU 65 </a:t>
            </a:r>
            <a:r>
              <a:rPr lang="en-US" sz="25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5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en-ID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E00F02-53E1-4EB2-AEC0-7A9D7CF18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87157"/>
              </p:ext>
            </p:extLst>
          </p:nvPr>
        </p:nvGraphicFramePr>
        <p:xfrm>
          <a:off x="872076" y="1805790"/>
          <a:ext cx="10179210" cy="389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682">
                  <a:extLst>
                    <a:ext uri="{9D8B030D-6E8A-4147-A177-3AD203B41FA5}">
                      <a16:colId xmlns:a16="http://schemas.microsoft.com/office/drawing/2014/main" val="135385149"/>
                    </a:ext>
                  </a:extLst>
                </a:gridCol>
                <a:gridCol w="1427235">
                  <a:extLst>
                    <a:ext uri="{9D8B030D-6E8A-4147-A177-3AD203B41FA5}">
                      <a16:colId xmlns:a16="http://schemas.microsoft.com/office/drawing/2014/main" val="3588124047"/>
                    </a:ext>
                  </a:extLst>
                </a:gridCol>
                <a:gridCol w="5494793">
                  <a:extLst>
                    <a:ext uri="{9D8B030D-6E8A-4147-A177-3AD203B41FA5}">
                      <a16:colId xmlns:a16="http://schemas.microsoft.com/office/drawing/2014/main" val="29347347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70294163"/>
                    </a:ext>
                  </a:extLst>
                </a:gridCol>
              </a:tblGrid>
              <a:tr h="434894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182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PASAL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182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KETERANGAN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182F7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ATURAN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TURUNAN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182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83224"/>
                  </a:ext>
                </a:extLst>
              </a:tr>
              <a:tr h="434894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Pasal</a:t>
                      </a:r>
                      <a:r>
                        <a:rPr sz="16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Tata Cara Penarikan Kembali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Permohonan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Menteri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286"/>
                  </a:ext>
                </a:extLst>
              </a:tr>
              <a:tr h="434894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Pasal</a:t>
                      </a:r>
                      <a:r>
                        <a:rPr sz="16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55A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Syarat dan Tata Cara Pemeriksaan Substantif Lebih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Awal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60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Menteri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81998"/>
                  </a:ext>
                </a:extLst>
              </a:tr>
              <a:tr h="434894"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lang="en-ID" sz="16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Pasal</a:t>
                      </a:r>
                      <a:r>
                        <a:rPr sz="16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63A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64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Syarat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 Tata Cara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Pemeriksaan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Substantif</a:t>
                      </a:r>
                      <a:r>
                        <a:rPr sz="1600" spc="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Kembali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Menteri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20041"/>
                  </a:ext>
                </a:extLst>
              </a:tr>
              <a:tr h="1152767"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Pasal</a:t>
                      </a:r>
                      <a:r>
                        <a:rPr sz="16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66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64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Syarat</a:t>
                      </a:r>
                      <a:r>
                        <a:rPr sz="1600" spc="18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17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Tata</a:t>
                      </a:r>
                      <a:r>
                        <a:rPr sz="1600" spc="18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Cara</a:t>
                      </a:r>
                      <a:r>
                        <a:rPr sz="1600" spc="17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Pengangkatan</a:t>
                      </a:r>
                      <a:r>
                        <a:rPr sz="1600" spc="17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17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Pemberhentian</a:t>
                      </a:r>
                      <a:r>
                        <a:rPr sz="1600" spc="17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Anggota,</a:t>
                      </a:r>
                      <a:r>
                        <a:rPr sz="1600" spc="16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Susunan</a:t>
                      </a:r>
                      <a:r>
                        <a:rPr sz="1600" spc="17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Anggota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Susunan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Organisasi, Tugas, Fungsi dan Wewenang Komisi Banding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Paten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Pemerintah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222"/>
                  </a:ext>
                </a:extLst>
              </a:tr>
              <a:tr h="565958"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Pasal</a:t>
                      </a:r>
                      <a:r>
                        <a:rPr sz="16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71A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Tata Cara Permohonan, Pemeriksaan, dan Penyelesaian Permohonan Banding</a:t>
                      </a:r>
                      <a:r>
                        <a:rPr sz="1600" spc="1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Paten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Pemerintah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63959"/>
                  </a:ext>
                </a:extLst>
              </a:tr>
              <a:tr h="434894"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Pasal</a:t>
                      </a:r>
                      <a:r>
                        <a:rPr sz="1600" spc="-3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128A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Tata Cara Pembayaran Biaya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Tahunan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64"/>
                        </a:lnSpc>
                      </a:pPr>
                      <a:r>
                        <a:rPr sz="16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Peraturan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Pemerintah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solidFill>
                      <a:srgbClr val="FD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6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9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55087-C9B0-C9CC-BBE4-029DE5E0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AD7567-2112-0F06-EEF2-7E7BE3136F5B}"/>
              </a:ext>
            </a:extLst>
          </p:cNvPr>
          <p:cNvSpPr txBox="1"/>
          <p:nvPr/>
        </p:nvSpPr>
        <p:spPr>
          <a:xfrm>
            <a:off x="424287" y="3655786"/>
            <a:ext cx="611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60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ID" sz="6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F723F4-13F7-874E-B0A8-C50D58B24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080501"/>
            <a:ext cx="2425700" cy="467523"/>
          </a:xfrm>
          <a:prstGeom prst="rect">
            <a:avLst/>
          </a:prstGeom>
        </p:spPr>
      </p:pic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B11E8DAD-D1B3-1B05-E4D0-CC2AE5C32765}"/>
              </a:ext>
            </a:extLst>
          </p:cNvPr>
          <p:cNvSpPr/>
          <p:nvPr/>
        </p:nvSpPr>
        <p:spPr>
          <a:xfrm rot="5400000">
            <a:off x="4134133" y="3639170"/>
            <a:ext cx="467525" cy="873940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DF3804-8CCD-CBCA-AF1B-3DAE63748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7024"/>
            <a:ext cx="1303529" cy="1831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6012E-D85D-81FE-9568-DA1D48270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551762"/>
            <a:ext cx="1092200" cy="15343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BF4FFD-C38D-7923-4E69-BB2F8A0DC469}"/>
              </a:ext>
            </a:extLst>
          </p:cNvPr>
          <p:cNvGrpSpPr/>
          <p:nvPr/>
        </p:nvGrpSpPr>
        <p:grpSpPr>
          <a:xfrm>
            <a:off x="4626648" y="959021"/>
            <a:ext cx="5402262" cy="5578475"/>
            <a:chOff x="-26632" y="1279525"/>
            <a:chExt cx="5402262" cy="5578475"/>
          </a:xfrm>
        </p:grpSpPr>
        <p:sp>
          <p:nvSpPr>
            <p:cNvPr id="3" name="Shape 33768">
              <a:extLst>
                <a:ext uri="{FF2B5EF4-FFF2-40B4-BE49-F238E27FC236}">
                  <a16:creationId xmlns:a16="http://schemas.microsoft.com/office/drawing/2014/main" id="{6BB6A0D1-EB1F-0BD8-9787-BBE906E31C48}"/>
                </a:ext>
              </a:extLst>
            </p:cNvPr>
            <p:cNvSpPr/>
            <p:nvPr/>
          </p:nvSpPr>
          <p:spPr>
            <a:xfrm>
              <a:off x="2445105" y="2081213"/>
              <a:ext cx="782638" cy="12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21400" y="12007"/>
                  </a:moveTo>
                  <a:cubicBezTo>
                    <a:pt x="21149" y="10501"/>
                    <a:pt x="20208" y="9042"/>
                    <a:pt x="18588" y="7919"/>
                  </a:cubicBezTo>
                  <a:cubicBezTo>
                    <a:pt x="18086" y="7571"/>
                    <a:pt x="17494" y="7229"/>
                    <a:pt x="16874" y="6966"/>
                  </a:cubicBezTo>
                  <a:cubicBezTo>
                    <a:pt x="16771" y="6922"/>
                    <a:pt x="103" y="32"/>
                    <a:pt x="6" y="0"/>
                  </a:cubicBezTo>
                  <a:cubicBezTo>
                    <a:pt x="5" y="315"/>
                    <a:pt x="4" y="630"/>
                    <a:pt x="5" y="945"/>
                  </a:cubicBezTo>
                  <a:cubicBezTo>
                    <a:pt x="8" y="2273"/>
                    <a:pt x="9" y="6657"/>
                    <a:pt x="7" y="7521"/>
                  </a:cubicBezTo>
                  <a:cubicBezTo>
                    <a:pt x="6" y="8326"/>
                    <a:pt x="-46" y="9136"/>
                    <a:pt x="143" y="9935"/>
                  </a:cubicBezTo>
                  <a:cubicBezTo>
                    <a:pt x="250" y="10387"/>
                    <a:pt x="430" y="10831"/>
                    <a:pt x="690" y="11257"/>
                  </a:cubicBezTo>
                  <a:cubicBezTo>
                    <a:pt x="1288" y="12236"/>
                    <a:pt x="2169" y="13244"/>
                    <a:pt x="3426" y="13948"/>
                  </a:cubicBezTo>
                  <a:cubicBezTo>
                    <a:pt x="4921" y="14785"/>
                    <a:pt x="6622" y="15453"/>
                    <a:pt x="8300" y="16130"/>
                  </a:cubicBezTo>
                  <a:cubicBezTo>
                    <a:pt x="10127" y="16868"/>
                    <a:pt x="11943" y="17615"/>
                    <a:pt x="13756" y="18366"/>
                  </a:cubicBezTo>
                  <a:cubicBezTo>
                    <a:pt x="14762" y="18783"/>
                    <a:pt x="15767" y="19201"/>
                    <a:pt x="16772" y="19619"/>
                  </a:cubicBezTo>
                  <a:cubicBezTo>
                    <a:pt x="17588" y="19959"/>
                    <a:pt x="18404" y="20299"/>
                    <a:pt x="19221" y="20638"/>
                  </a:cubicBezTo>
                  <a:cubicBezTo>
                    <a:pt x="19748" y="20857"/>
                    <a:pt x="20277" y="21075"/>
                    <a:pt x="20805" y="21294"/>
                  </a:cubicBezTo>
                  <a:cubicBezTo>
                    <a:pt x="21052" y="21396"/>
                    <a:pt x="21298" y="21498"/>
                    <a:pt x="21545" y="21600"/>
                  </a:cubicBezTo>
                  <a:cubicBezTo>
                    <a:pt x="21554" y="19045"/>
                    <a:pt x="21552" y="16490"/>
                    <a:pt x="21526" y="13936"/>
                  </a:cubicBezTo>
                  <a:cubicBezTo>
                    <a:pt x="21519" y="13239"/>
                    <a:pt x="21495" y="12581"/>
                    <a:pt x="21400" y="120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" name="Shape 33771">
              <a:extLst>
                <a:ext uri="{FF2B5EF4-FFF2-40B4-BE49-F238E27FC236}">
                  <a16:creationId xmlns:a16="http://schemas.microsoft.com/office/drawing/2014/main" id="{676AFA9F-4856-33D3-B382-94BA0DC1B259}"/>
                </a:ext>
              </a:extLst>
            </p:cNvPr>
            <p:cNvSpPr/>
            <p:nvPr/>
          </p:nvSpPr>
          <p:spPr>
            <a:xfrm>
              <a:off x="3269018" y="2917825"/>
              <a:ext cx="781050" cy="123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150" y="12007"/>
                  </a:moveTo>
                  <a:cubicBezTo>
                    <a:pt x="401" y="10501"/>
                    <a:pt x="1342" y="9042"/>
                    <a:pt x="2962" y="7919"/>
                  </a:cubicBezTo>
                  <a:cubicBezTo>
                    <a:pt x="3464" y="7571"/>
                    <a:pt x="4056" y="7229"/>
                    <a:pt x="4676" y="6966"/>
                  </a:cubicBezTo>
                  <a:cubicBezTo>
                    <a:pt x="4779" y="6922"/>
                    <a:pt x="21447" y="32"/>
                    <a:pt x="21544" y="0"/>
                  </a:cubicBezTo>
                  <a:cubicBezTo>
                    <a:pt x="21545" y="315"/>
                    <a:pt x="21546" y="630"/>
                    <a:pt x="21545" y="945"/>
                  </a:cubicBezTo>
                  <a:cubicBezTo>
                    <a:pt x="21542" y="2273"/>
                    <a:pt x="21541" y="6657"/>
                    <a:pt x="21543" y="7521"/>
                  </a:cubicBezTo>
                  <a:cubicBezTo>
                    <a:pt x="21544" y="8326"/>
                    <a:pt x="21596" y="9136"/>
                    <a:pt x="21407" y="9935"/>
                  </a:cubicBezTo>
                  <a:cubicBezTo>
                    <a:pt x="21300" y="10387"/>
                    <a:pt x="21120" y="10831"/>
                    <a:pt x="20860" y="11257"/>
                  </a:cubicBezTo>
                  <a:cubicBezTo>
                    <a:pt x="20262" y="12236"/>
                    <a:pt x="19381" y="13244"/>
                    <a:pt x="18124" y="13948"/>
                  </a:cubicBezTo>
                  <a:cubicBezTo>
                    <a:pt x="16629" y="14785"/>
                    <a:pt x="14928" y="15453"/>
                    <a:pt x="13250" y="16130"/>
                  </a:cubicBezTo>
                  <a:cubicBezTo>
                    <a:pt x="11423" y="16868"/>
                    <a:pt x="9607" y="17615"/>
                    <a:pt x="7794" y="18366"/>
                  </a:cubicBezTo>
                  <a:cubicBezTo>
                    <a:pt x="6788" y="18783"/>
                    <a:pt x="5783" y="19201"/>
                    <a:pt x="4778" y="19619"/>
                  </a:cubicBezTo>
                  <a:cubicBezTo>
                    <a:pt x="3962" y="19959"/>
                    <a:pt x="3146" y="20299"/>
                    <a:pt x="2329" y="20638"/>
                  </a:cubicBezTo>
                  <a:cubicBezTo>
                    <a:pt x="1802" y="20857"/>
                    <a:pt x="1273" y="21075"/>
                    <a:pt x="745" y="21294"/>
                  </a:cubicBezTo>
                  <a:cubicBezTo>
                    <a:pt x="498" y="21396"/>
                    <a:pt x="252" y="21498"/>
                    <a:pt x="5" y="21600"/>
                  </a:cubicBezTo>
                  <a:cubicBezTo>
                    <a:pt x="-4" y="19045"/>
                    <a:pt x="-2" y="16490"/>
                    <a:pt x="24" y="13936"/>
                  </a:cubicBezTo>
                  <a:cubicBezTo>
                    <a:pt x="31" y="13239"/>
                    <a:pt x="55" y="12581"/>
                    <a:pt x="150" y="1200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" name="Shape 33774">
              <a:extLst>
                <a:ext uri="{FF2B5EF4-FFF2-40B4-BE49-F238E27FC236}">
                  <a16:creationId xmlns:a16="http://schemas.microsoft.com/office/drawing/2014/main" id="{D5C525A5-ECD8-1C58-90F1-44898BA93C3A}"/>
                </a:ext>
              </a:extLst>
            </p:cNvPr>
            <p:cNvSpPr/>
            <p:nvPr/>
          </p:nvSpPr>
          <p:spPr>
            <a:xfrm>
              <a:off x="3313468" y="2070100"/>
              <a:ext cx="781050" cy="123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150" y="12007"/>
                  </a:moveTo>
                  <a:cubicBezTo>
                    <a:pt x="401" y="10501"/>
                    <a:pt x="1342" y="9042"/>
                    <a:pt x="2962" y="7919"/>
                  </a:cubicBezTo>
                  <a:cubicBezTo>
                    <a:pt x="3464" y="7571"/>
                    <a:pt x="4056" y="7229"/>
                    <a:pt x="4676" y="6966"/>
                  </a:cubicBezTo>
                  <a:cubicBezTo>
                    <a:pt x="4779" y="6922"/>
                    <a:pt x="21447" y="32"/>
                    <a:pt x="21544" y="0"/>
                  </a:cubicBezTo>
                  <a:cubicBezTo>
                    <a:pt x="21545" y="315"/>
                    <a:pt x="21546" y="630"/>
                    <a:pt x="21545" y="945"/>
                  </a:cubicBezTo>
                  <a:cubicBezTo>
                    <a:pt x="21542" y="2273"/>
                    <a:pt x="21541" y="6657"/>
                    <a:pt x="21543" y="7521"/>
                  </a:cubicBezTo>
                  <a:cubicBezTo>
                    <a:pt x="21544" y="8326"/>
                    <a:pt x="21596" y="9136"/>
                    <a:pt x="21407" y="9935"/>
                  </a:cubicBezTo>
                  <a:cubicBezTo>
                    <a:pt x="21300" y="10387"/>
                    <a:pt x="21120" y="10831"/>
                    <a:pt x="20860" y="11257"/>
                  </a:cubicBezTo>
                  <a:cubicBezTo>
                    <a:pt x="20262" y="12236"/>
                    <a:pt x="19381" y="13244"/>
                    <a:pt x="18124" y="13948"/>
                  </a:cubicBezTo>
                  <a:cubicBezTo>
                    <a:pt x="16629" y="14785"/>
                    <a:pt x="14928" y="15453"/>
                    <a:pt x="13250" y="16130"/>
                  </a:cubicBezTo>
                  <a:cubicBezTo>
                    <a:pt x="11423" y="16868"/>
                    <a:pt x="9607" y="17615"/>
                    <a:pt x="7794" y="18366"/>
                  </a:cubicBezTo>
                  <a:cubicBezTo>
                    <a:pt x="6788" y="18783"/>
                    <a:pt x="5783" y="19201"/>
                    <a:pt x="4778" y="19619"/>
                  </a:cubicBezTo>
                  <a:cubicBezTo>
                    <a:pt x="3962" y="19959"/>
                    <a:pt x="3146" y="20299"/>
                    <a:pt x="2329" y="20638"/>
                  </a:cubicBezTo>
                  <a:cubicBezTo>
                    <a:pt x="1802" y="20857"/>
                    <a:pt x="1273" y="21075"/>
                    <a:pt x="745" y="21294"/>
                  </a:cubicBezTo>
                  <a:cubicBezTo>
                    <a:pt x="498" y="21396"/>
                    <a:pt x="252" y="21498"/>
                    <a:pt x="5" y="21600"/>
                  </a:cubicBezTo>
                  <a:cubicBezTo>
                    <a:pt x="-4" y="19045"/>
                    <a:pt x="-2" y="16490"/>
                    <a:pt x="24" y="13936"/>
                  </a:cubicBezTo>
                  <a:cubicBezTo>
                    <a:pt x="31" y="13239"/>
                    <a:pt x="55" y="12581"/>
                    <a:pt x="150" y="1200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" name="Shape 33777">
              <a:extLst>
                <a:ext uri="{FF2B5EF4-FFF2-40B4-BE49-F238E27FC236}">
                  <a16:creationId xmlns:a16="http://schemas.microsoft.com/office/drawing/2014/main" id="{CB9A1AAF-4376-3DCC-CEAD-EA0E1B61EA89}"/>
                </a:ext>
              </a:extLst>
            </p:cNvPr>
            <p:cNvSpPr/>
            <p:nvPr/>
          </p:nvSpPr>
          <p:spPr>
            <a:xfrm>
              <a:off x="2921355" y="1279525"/>
              <a:ext cx="660400" cy="131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31" h="21600" extrusionOk="0">
                  <a:moveTo>
                    <a:pt x="5216" y="0"/>
                  </a:moveTo>
                  <a:cubicBezTo>
                    <a:pt x="-5584" y="11692"/>
                    <a:pt x="3456" y="17640"/>
                    <a:pt x="5216" y="21600"/>
                  </a:cubicBezTo>
                  <a:cubicBezTo>
                    <a:pt x="6976" y="17640"/>
                    <a:pt x="16016" y="11692"/>
                    <a:pt x="5216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" name="Shape 33780">
              <a:extLst>
                <a:ext uri="{FF2B5EF4-FFF2-40B4-BE49-F238E27FC236}">
                  <a16:creationId xmlns:a16="http://schemas.microsoft.com/office/drawing/2014/main" id="{87B2D6A2-1909-98DB-8F9A-0020D9E71394}"/>
                </a:ext>
              </a:extLst>
            </p:cNvPr>
            <p:cNvSpPr/>
            <p:nvPr/>
          </p:nvSpPr>
          <p:spPr>
            <a:xfrm>
              <a:off x="3275368" y="3725863"/>
              <a:ext cx="781050" cy="12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150" y="12007"/>
                  </a:moveTo>
                  <a:cubicBezTo>
                    <a:pt x="401" y="10501"/>
                    <a:pt x="1342" y="9042"/>
                    <a:pt x="2962" y="7919"/>
                  </a:cubicBezTo>
                  <a:cubicBezTo>
                    <a:pt x="3464" y="7571"/>
                    <a:pt x="4056" y="7229"/>
                    <a:pt x="4676" y="6966"/>
                  </a:cubicBezTo>
                  <a:cubicBezTo>
                    <a:pt x="4779" y="6922"/>
                    <a:pt x="21447" y="32"/>
                    <a:pt x="21544" y="0"/>
                  </a:cubicBezTo>
                  <a:cubicBezTo>
                    <a:pt x="21545" y="315"/>
                    <a:pt x="21546" y="630"/>
                    <a:pt x="21545" y="945"/>
                  </a:cubicBezTo>
                  <a:cubicBezTo>
                    <a:pt x="21542" y="2273"/>
                    <a:pt x="21541" y="6657"/>
                    <a:pt x="21543" y="7521"/>
                  </a:cubicBezTo>
                  <a:cubicBezTo>
                    <a:pt x="21544" y="8326"/>
                    <a:pt x="21596" y="9136"/>
                    <a:pt x="21407" y="9935"/>
                  </a:cubicBezTo>
                  <a:cubicBezTo>
                    <a:pt x="21300" y="10387"/>
                    <a:pt x="21120" y="10831"/>
                    <a:pt x="20860" y="11257"/>
                  </a:cubicBezTo>
                  <a:cubicBezTo>
                    <a:pt x="20262" y="12236"/>
                    <a:pt x="19381" y="13244"/>
                    <a:pt x="18124" y="13948"/>
                  </a:cubicBezTo>
                  <a:cubicBezTo>
                    <a:pt x="16629" y="14785"/>
                    <a:pt x="14928" y="15453"/>
                    <a:pt x="13250" y="16130"/>
                  </a:cubicBezTo>
                  <a:cubicBezTo>
                    <a:pt x="11423" y="16868"/>
                    <a:pt x="9607" y="17615"/>
                    <a:pt x="7794" y="18366"/>
                  </a:cubicBezTo>
                  <a:cubicBezTo>
                    <a:pt x="6788" y="18783"/>
                    <a:pt x="5783" y="19201"/>
                    <a:pt x="4778" y="19619"/>
                  </a:cubicBezTo>
                  <a:cubicBezTo>
                    <a:pt x="3962" y="19959"/>
                    <a:pt x="3146" y="20299"/>
                    <a:pt x="2329" y="20638"/>
                  </a:cubicBezTo>
                  <a:cubicBezTo>
                    <a:pt x="1802" y="20857"/>
                    <a:pt x="1273" y="21075"/>
                    <a:pt x="745" y="21294"/>
                  </a:cubicBezTo>
                  <a:cubicBezTo>
                    <a:pt x="498" y="21396"/>
                    <a:pt x="252" y="21498"/>
                    <a:pt x="5" y="21600"/>
                  </a:cubicBezTo>
                  <a:cubicBezTo>
                    <a:pt x="-4" y="19045"/>
                    <a:pt x="-2" y="16490"/>
                    <a:pt x="24" y="13936"/>
                  </a:cubicBezTo>
                  <a:cubicBezTo>
                    <a:pt x="31" y="13239"/>
                    <a:pt x="55" y="12581"/>
                    <a:pt x="150" y="1200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" name="Shape 33783">
              <a:extLst>
                <a:ext uri="{FF2B5EF4-FFF2-40B4-BE49-F238E27FC236}">
                  <a16:creationId xmlns:a16="http://schemas.microsoft.com/office/drawing/2014/main" id="{351C7BCF-3DE2-F06E-A558-9DC8CB3DC111}"/>
                </a:ext>
              </a:extLst>
            </p:cNvPr>
            <p:cNvSpPr/>
            <p:nvPr/>
          </p:nvSpPr>
          <p:spPr>
            <a:xfrm>
              <a:off x="2427643" y="2871788"/>
              <a:ext cx="782637" cy="12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21400" y="12007"/>
                  </a:moveTo>
                  <a:cubicBezTo>
                    <a:pt x="21149" y="10501"/>
                    <a:pt x="20208" y="9042"/>
                    <a:pt x="18588" y="7919"/>
                  </a:cubicBezTo>
                  <a:cubicBezTo>
                    <a:pt x="18086" y="7571"/>
                    <a:pt x="17494" y="7229"/>
                    <a:pt x="16874" y="6966"/>
                  </a:cubicBezTo>
                  <a:cubicBezTo>
                    <a:pt x="16771" y="6922"/>
                    <a:pt x="103" y="32"/>
                    <a:pt x="6" y="0"/>
                  </a:cubicBezTo>
                  <a:cubicBezTo>
                    <a:pt x="5" y="315"/>
                    <a:pt x="4" y="630"/>
                    <a:pt x="5" y="945"/>
                  </a:cubicBezTo>
                  <a:cubicBezTo>
                    <a:pt x="8" y="2273"/>
                    <a:pt x="9" y="6657"/>
                    <a:pt x="7" y="7521"/>
                  </a:cubicBezTo>
                  <a:cubicBezTo>
                    <a:pt x="6" y="8326"/>
                    <a:pt x="-46" y="9136"/>
                    <a:pt x="143" y="9935"/>
                  </a:cubicBezTo>
                  <a:cubicBezTo>
                    <a:pt x="250" y="10387"/>
                    <a:pt x="430" y="10831"/>
                    <a:pt x="690" y="11257"/>
                  </a:cubicBezTo>
                  <a:cubicBezTo>
                    <a:pt x="1288" y="12236"/>
                    <a:pt x="2169" y="13244"/>
                    <a:pt x="3426" y="13948"/>
                  </a:cubicBezTo>
                  <a:cubicBezTo>
                    <a:pt x="4921" y="14785"/>
                    <a:pt x="6622" y="15453"/>
                    <a:pt x="8300" y="16130"/>
                  </a:cubicBezTo>
                  <a:cubicBezTo>
                    <a:pt x="10127" y="16868"/>
                    <a:pt x="11943" y="17615"/>
                    <a:pt x="13756" y="18366"/>
                  </a:cubicBezTo>
                  <a:cubicBezTo>
                    <a:pt x="14762" y="18783"/>
                    <a:pt x="15767" y="19201"/>
                    <a:pt x="16772" y="19619"/>
                  </a:cubicBezTo>
                  <a:cubicBezTo>
                    <a:pt x="17588" y="19959"/>
                    <a:pt x="18404" y="20299"/>
                    <a:pt x="19221" y="20638"/>
                  </a:cubicBezTo>
                  <a:cubicBezTo>
                    <a:pt x="19748" y="20857"/>
                    <a:pt x="20277" y="21075"/>
                    <a:pt x="20805" y="21294"/>
                  </a:cubicBezTo>
                  <a:cubicBezTo>
                    <a:pt x="21052" y="21396"/>
                    <a:pt x="21298" y="21498"/>
                    <a:pt x="21545" y="21600"/>
                  </a:cubicBezTo>
                  <a:cubicBezTo>
                    <a:pt x="21554" y="19045"/>
                    <a:pt x="21552" y="16490"/>
                    <a:pt x="21526" y="13936"/>
                  </a:cubicBezTo>
                  <a:cubicBezTo>
                    <a:pt x="21519" y="13239"/>
                    <a:pt x="21495" y="12581"/>
                    <a:pt x="21400" y="1200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33786">
              <a:extLst>
                <a:ext uri="{FF2B5EF4-FFF2-40B4-BE49-F238E27FC236}">
                  <a16:creationId xmlns:a16="http://schemas.microsoft.com/office/drawing/2014/main" id="{ABC29381-E39A-0011-3891-64F3CC8D653D}"/>
                </a:ext>
              </a:extLst>
            </p:cNvPr>
            <p:cNvSpPr/>
            <p:nvPr/>
          </p:nvSpPr>
          <p:spPr>
            <a:xfrm>
              <a:off x="2448280" y="3725863"/>
              <a:ext cx="781050" cy="12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21400" y="12007"/>
                  </a:moveTo>
                  <a:cubicBezTo>
                    <a:pt x="21149" y="10501"/>
                    <a:pt x="20208" y="9042"/>
                    <a:pt x="18588" y="7919"/>
                  </a:cubicBezTo>
                  <a:cubicBezTo>
                    <a:pt x="18086" y="7571"/>
                    <a:pt x="17494" y="7229"/>
                    <a:pt x="16874" y="6966"/>
                  </a:cubicBezTo>
                  <a:cubicBezTo>
                    <a:pt x="16771" y="6922"/>
                    <a:pt x="103" y="32"/>
                    <a:pt x="6" y="0"/>
                  </a:cubicBezTo>
                  <a:cubicBezTo>
                    <a:pt x="5" y="315"/>
                    <a:pt x="4" y="630"/>
                    <a:pt x="5" y="945"/>
                  </a:cubicBezTo>
                  <a:cubicBezTo>
                    <a:pt x="8" y="2273"/>
                    <a:pt x="9" y="6657"/>
                    <a:pt x="7" y="7521"/>
                  </a:cubicBezTo>
                  <a:cubicBezTo>
                    <a:pt x="6" y="8326"/>
                    <a:pt x="-46" y="9136"/>
                    <a:pt x="143" y="9935"/>
                  </a:cubicBezTo>
                  <a:cubicBezTo>
                    <a:pt x="250" y="10387"/>
                    <a:pt x="430" y="10831"/>
                    <a:pt x="690" y="11257"/>
                  </a:cubicBezTo>
                  <a:cubicBezTo>
                    <a:pt x="1288" y="12236"/>
                    <a:pt x="2169" y="13244"/>
                    <a:pt x="3426" y="13948"/>
                  </a:cubicBezTo>
                  <a:cubicBezTo>
                    <a:pt x="4921" y="14785"/>
                    <a:pt x="6622" y="15453"/>
                    <a:pt x="8300" y="16130"/>
                  </a:cubicBezTo>
                  <a:cubicBezTo>
                    <a:pt x="10127" y="16868"/>
                    <a:pt x="11943" y="17615"/>
                    <a:pt x="13756" y="18366"/>
                  </a:cubicBezTo>
                  <a:cubicBezTo>
                    <a:pt x="14762" y="18783"/>
                    <a:pt x="15767" y="19201"/>
                    <a:pt x="16772" y="19619"/>
                  </a:cubicBezTo>
                  <a:cubicBezTo>
                    <a:pt x="17588" y="19959"/>
                    <a:pt x="18404" y="20299"/>
                    <a:pt x="19221" y="20638"/>
                  </a:cubicBezTo>
                  <a:cubicBezTo>
                    <a:pt x="19748" y="20857"/>
                    <a:pt x="20277" y="21075"/>
                    <a:pt x="20805" y="21294"/>
                  </a:cubicBezTo>
                  <a:cubicBezTo>
                    <a:pt x="21052" y="21396"/>
                    <a:pt x="21298" y="21498"/>
                    <a:pt x="21545" y="21600"/>
                  </a:cubicBezTo>
                  <a:cubicBezTo>
                    <a:pt x="21554" y="19045"/>
                    <a:pt x="21552" y="16490"/>
                    <a:pt x="21526" y="13936"/>
                  </a:cubicBezTo>
                  <a:cubicBezTo>
                    <a:pt x="21519" y="13239"/>
                    <a:pt x="21495" y="12581"/>
                    <a:pt x="21400" y="1200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 33790">
              <a:extLst>
                <a:ext uri="{FF2B5EF4-FFF2-40B4-BE49-F238E27FC236}">
                  <a16:creationId xmlns:a16="http://schemas.microsoft.com/office/drawing/2014/main" id="{723E4B3C-F029-3AA1-0B92-B00C610EDCAC}"/>
                </a:ext>
              </a:extLst>
            </p:cNvPr>
            <p:cNvSpPr/>
            <p:nvPr/>
          </p:nvSpPr>
          <p:spPr>
            <a:xfrm>
              <a:off x="932218" y="4976813"/>
              <a:ext cx="4443412" cy="187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45" extrusionOk="0">
                  <a:moveTo>
                    <a:pt x="21065" y="865"/>
                  </a:moveTo>
                  <a:cubicBezTo>
                    <a:pt x="21115" y="963"/>
                    <a:pt x="21162" y="1072"/>
                    <a:pt x="21205" y="1193"/>
                  </a:cubicBezTo>
                  <a:cubicBezTo>
                    <a:pt x="21600" y="2305"/>
                    <a:pt x="21463" y="3974"/>
                    <a:pt x="20940" y="4708"/>
                  </a:cubicBezTo>
                  <a:cubicBezTo>
                    <a:pt x="20696" y="4400"/>
                    <a:pt x="20419" y="4271"/>
                    <a:pt x="20147" y="4329"/>
                  </a:cubicBezTo>
                  <a:cubicBezTo>
                    <a:pt x="19875" y="4387"/>
                    <a:pt x="19608" y="4633"/>
                    <a:pt x="19383" y="5075"/>
                  </a:cubicBezTo>
                  <a:lnTo>
                    <a:pt x="17434" y="8893"/>
                  </a:lnTo>
                  <a:cubicBezTo>
                    <a:pt x="17434" y="8892"/>
                    <a:pt x="17434" y="8891"/>
                    <a:pt x="17434" y="8890"/>
                  </a:cubicBezTo>
                  <a:cubicBezTo>
                    <a:pt x="17434" y="8889"/>
                    <a:pt x="17435" y="8887"/>
                    <a:pt x="17435" y="8886"/>
                  </a:cubicBezTo>
                  <a:lnTo>
                    <a:pt x="17328" y="9093"/>
                  </a:lnTo>
                  <a:cubicBezTo>
                    <a:pt x="17321" y="8392"/>
                    <a:pt x="17216" y="7715"/>
                    <a:pt x="17026" y="7177"/>
                  </a:cubicBezTo>
                  <a:cubicBezTo>
                    <a:pt x="16971" y="7020"/>
                    <a:pt x="16908" y="6877"/>
                    <a:pt x="16841" y="6749"/>
                  </a:cubicBezTo>
                  <a:lnTo>
                    <a:pt x="19835" y="893"/>
                  </a:lnTo>
                  <a:cubicBezTo>
                    <a:pt x="19885" y="793"/>
                    <a:pt x="19940" y="706"/>
                    <a:pt x="19998" y="634"/>
                  </a:cubicBezTo>
                  <a:cubicBezTo>
                    <a:pt x="20281" y="279"/>
                    <a:pt x="20620" y="277"/>
                    <a:pt x="20905" y="622"/>
                  </a:cubicBezTo>
                  <a:cubicBezTo>
                    <a:pt x="20962" y="690"/>
                    <a:pt x="21015" y="768"/>
                    <a:pt x="21065" y="865"/>
                  </a:cubicBezTo>
                  <a:close/>
                  <a:moveTo>
                    <a:pt x="18952" y="583"/>
                  </a:moveTo>
                  <a:cubicBezTo>
                    <a:pt x="19002" y="679"/>
                    <a:pt x="19050" y="789"/>
                    <a:pt x="19092" y="911"/>
                  </a:cubicBezTo>
                  <a:cubicBezTo>
                    <a:pt x="19100" y="933"/>
                    <a:pt x="19107" y="954"/>
                    <a:pt x="19114" y="976"/>
                  </a:cubicBezTo>
                  <a:lnTo>
                    <a:pt x="16451" y="6193"/>
                  </a:lnTo>
                  <a:cubicBezTo>
                    <a:pt x="16382" y="6136"/>
                    <a:pt x="16311" y="6093"/>
                    <a:pt x="16239" y="6064"/>
                  </a:cubicBezTo>
                  <a:cubicBezTo>
                    <a:pt x="16166" y="6035"/>
                    <a:pt x="16092" y="6020"/>
                    <a:pt x="16019" y="6020"/>
                  </a:cubicBezTo>
                  <a:lnTo>
                    <a:pt x="14956" y="6024"/>
                  </a:lnTo>
                  <a:lnTo>
                    <a:pt x="17721" y="609"/>
                  </a:lnTo>
                  <a:cubicBezTo>
                    <a:pt x="18031" y="2"/>
                    <a:pt x="18455" y="-78"/>
                    <a:pt x="18792" y="336"/>
                  </a:cubicBezTo>
                  <a:cubicBezTo>
                    <a:pt x="18848" y="404"/>
                    <a:pt x="18901" y="487"/>
                    <a:pt x="18952" y="583"/>
                  </a:cubicBezTo>
                  <a:close/>
                  <a:moveTo>
                    <a:pt x="20964" y="6292"/>
                  </a:moveTo>
                  <a:cubicBezTo>
                    <a:pt x="21306" y="7269"/>
                    <a:pt x="21250" y="8715"/>
                    <a:pt x="20838" y="9528"/>
                  </a:cubicBezTo>
                  <a:lnTo>
                    <a:pt x="17513" y="16042"/>
                  </a:lnTo>
                  <a:cubicBezTo>
                    <a:pt x="17303" y="16454"/>
                    <a:pt x="16933" y="16638"/>
                    <a:pt x="16616" y="16719"/>
                  </a:cubicBezTo>
                  <a:cubicBezTo>
                    <a:pt x="16298" y="16800"/>
                    <a:pt x="16034" y="16779"/>
                    <a:pt x="16034" y="16779"/>
                  </a:cubicBezTo>
                  <a:lnTo>
                    <a:pt x="11044" y="16788"/>
                  </a:lnTo>
                  <a:cubicBezTo>
                    <a:pt x="11011" y="16788"/>
                    <a:pt x="10978" y="16784"/>
                    <a:pt x="10946" y="16777"/>
                  </a:cubicBezTo>
                  <a:cubicBezTo>
                    <a:pt x="10914" y="16769"/>
                    <a:pt x="10882" y="16758"/>
                    <a:pt x="10851" y="16744"/>
                  </a:cubicBezTo>
                  <a:cubicBezTo>
                    <a:pt x="10600" y="16668"/>
                    <a:pt x="10142" y="16532"/>
                    <a:pt x="9575" y="16099"/>
                  </a:cubicBezTo>
                  <a:cubicBezTo>
                    <a:pt x="9008" y="15666"/>
                    <a:pt x="8332" y="14938"/>
                    <a:pt x="7644" y="13678"/>
                  </a:cubicBezTo>
                  <a:lnTo>
                    <a:pt x="3729" y="21445"/>
                  </a:lnTo>
                  <a:lnTo>
                    <a:pt x="0" y="15037"/>
                  </a:lnTo>
                  <a:cubicBezTo>
                    <a:pt x="1576" y="11886"/>
                    <a:pt x="3171" y="8790"/>
                    <a:pt x="4777" y="5727"/>
                  </a:cubicBezTo>
                  <a:cubicBezTo>
                    <a:pt x="5291" y="4746"/>
                    <a:pt x="5676" y="4005"/>
                    <a:pt x="6272" y="3325"/>
                  </a:cubicBezTo>
                  <a:cubicBezTo>
                    <a:pt x="7715" y="1679"/>
                    <a:pt x="9186" y="2709"/>
                    <a:pt x="11615" y="6867"/>
                  </a:cubicBezTo>
                  <a:lnTo>
                    <a:pt x="16011" y="6857"/>
                  </a:lnTo>
                  <a:cubicBezTo>
                    <a:pt x="16313" y="6857"/>
                    <a:pt x="16584" y="7182"/>
                    <a:pt x="16763" y="7693"/>
                  </a:cubicBezTo>
                  <a:cubicBezTo>
                    <a:pt x="16903" y="8091"/>
                    <a:pt x="16988" y="8603"/>
                    <a:pt x="16988" y="9158"/>
                  </a:cubicBezTo>
                  <a:cubicBezTo>
                    <a:pt x="16989" y="9651"/>
                    <a:pt x="16923" y="10122"/>
                    <a:pt x="16804" y="10511"/>
                  </a:cubicBezTo>
                  <a:cubicBezTo>
                    <a:pt x="16726" y="10765"/>
                    <a:pt x="16626" y="10978"/>
                    <a:pt x="16512" y="11138"/>
                  </a:cubicBezTo>
                  <a:cubicBezTo>
                    <a:pt x="16362" y="11347"/>
                    <a:pt x="16191" y="11458"/>
                    <a:pt x="16017" y="11460"/>
                  </a:cubicBezTo>
                  <a:lnTo>
                    <a:pt x="11134" y="11495"/>
                  </a:lnTo>
                  <a:cubicBezTo>
                    <a:pt x="11029" y="11465"/>
                    <a:pt x="10938" y="11668"/>
                    <a:pt x="10945" y="11917"/>
                  </a:cubicBezTo>
                  <a:cubicBezTo>
                    <a:pt x="10951" y="12114"/>
                    <a:pt x="11019" y="12269"/>
                    <a:pt x="11102" y="12275"/>
                  </a:cubicBezTo>
                  <a:cubicBezTo>
                    <a:pt x="11150" y="12275"/>
                    <a:pt x="11198" y="12275"/>
                    <a:pt x="11247" y="12276"/>
                  </a:cubicBezTo>
                  <a:cubicBezTo>
                    <a:pt x="12837" y="12283"/>
                    <a:pt x="14428" y="12280"/>
                    <a:pt x="16019" y="12271"/>
                  </a:cubicBezTo>
                  <a:cubicBezTo>
                    <a:pt x="16059" y="12270"/>
                    <a:pt x="16395" y="12189"/>
                    <a:pt x="16715" y="11688"/>
                  </a:cubicBezTo>
                  <a:cubicBezTo>
                    <a:pt x="16958" y="11309"/>
                    <a:pt x="17278" y="10417"/>
                    <a:pt x="17507" y="9990"/>
                  </a:cubicBezTo>
                  <a:cubicBezTo>
                    <a:pt x="18496" y="8146"/>
                    <a:pt x="19594" y="5985"/>
                    <a:pt x="19594" y="5985"/>
                  </a:cubicBezTo>
                  <a:cubicBezTo>
                    <a:pt x="20008" y="5176"/>
                    <a:pt x="20621" y="5314"/>
                    <a:pt x="20964" y="6292"/>
                  </a:cubicBezTo>
                  <a:close/>
                  <a:moveTo>
                    <a:pt x="16816" y="506"/>
                  </a:moveTo>
                  <a:cubicBezTo>
                    <a:pt x="16866" y="602"/>
                    <a:pt x="16913" y="712"/>
                    <a:pt x="16956" y="834"/>
                  </a:cubicBezTo>
                  <a:cubicBezTo>
                    <a:pt x="16964" y="856"/>
                    <a:pt x="16971" y="878"/>
                    <a:pt x="16979" y="901"/>
                  </a:cubicBezTo>
                  <a:lnTo>
                    <a:pt x="14348" y="6053"/>
                  </a:lnTo>
                  <a:cubicBezTo>
                    <a:pt x="14332" y="6051"/>
                    <a:pt x="13944" y="6038"/>
                    <a:pt x="13559" y="6025"/>
                  </a:cubicBezTo>
                  <a:cubicBezTo>
                    <a:pt x="13174" y="6012"/>
                    <a:pt x="12793" y="6000"/>
                    <a:pt x="12793" y="6000"/>
                  </a:cubicBezTo>
                  <a:lnTo>
                    <a:pt x="15585" y="529"/>
                  </a:lnTo>
                  <a:cubicBezTo>
                    <a:pt x="15895" y="-78"/>
                    <a:pt x="16318" y="-155"/>
                    <a:pt x="16655" y="258"/>
                  </a:cubicBezTo>
                  <a:cubicBezTo>
                    <a:pt x="16712" y="327"/>
                    <a:pt x="16765" y="410"/>
                    <a:pt x="16816" y="5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 33791">
              <a:extLst>
                <a:ext uri="{FF2B5EF4-FFF2-40B4-BE49-F238E27FC236}">
                  <a16:creationId xmlns:a16="http://schemas.microsoft.com/office/drawing/2014/main" id="{4697E167-DB72-B069-570C-109DCBEC9F01}"/>
                </a:ext>
              </a:extLst>
            </p:cNvPr>
            <p:cNvSpPr/>
            <p:nvPr/>
          </p:nvSpPr>
          <p:spPr>
            <a:xfrm>
              <a:off x="2964218" y="4991100"/>
              <a:ext cx="1366837" cy="61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extrusionOk="0">
                  <a:moveTo>
                    <a:pt x="7809" y="0"/>
                  </a:moveTo>
                  <a:cubicBezTo>
                    <a:pt x="7324" y="13"/>
                    <a:pt x="6778" y="778"/>
                    <a:pt x="6478" y="2101"/>
                  </a:cubicBezTo>
                  <a:cubicBezTo>
                    <a:pt x="6042" y="4020"/>
                    <a:pt x="5902" y="6681"/>
                    <a:pt x="4935" y="6915"/>
                  </a:cubicBezTo>
                  <a:cubicBezTo>
                    <a:pt x="4142" y="7106"/>
                    <a:pt x="3470" y="4932"/>
                    <a:pt x="2692" y="5770"/>
                  </a:cubicBezTo>
                  <a:cubicBezTo>
                    <a:pt x="1856" y="6672"/>
                    <a:pt x="2296" y="9318"/>
                    <a:pt x="1855" y="10890"/>
                  </a:cubicBezTo>
                  <a:cubicBezTo>
                    <a:pt x="1466" y="12278"/>
                    <a:pt x="602" y="12401"/>
                    <a:pt x="0" y="12922"/>
                  </a:cubicBezTo>
                  <a:cubicBezTo>
                    <a:pt x="993" y="14021"/>
                    <a:pt x="2009" y="15267"/>
                    <a:pt x="3057" y="16653"/>
                  </a:cubicBezTo>
                  <a:cubicBezTo>
                    <a:pt x="4185" y="18144"/>
                    <a:pt x="5346" y="19793"/>
                    <a:pt x="6553" y="21592"/>
                  </a:cubicBezTo>
                  <a:lnTo>
                    <a:pt x="21600" y="21558"/>
                  </a:lnTo>
                  <a:cubicBezTo>
                    <a:pt x="20698" y="19805"/>
                    <a:pt x="19772" y="18119"/>
                    <a:pt x="18821" y="16502"/>
                  </a:cubicBezTo>
                  <a:cubicBezTo>
                    <a:pt x="17978" y="15070"/>
                    <a:pt x="17118" y="13692"/>
                    <a:pt x="16278" y="12251"/>
                  </a:cubicBezTo>
                  <a:cubicBezTo>
                    <a:pt x="15699" y="11257"/>
                    <a:pt x="15099" y="10210"/>
                    <a:pt x="14370" y="10081"/>
                  </a:cubicBezTo>
                  <a:cubicBezTo>
                    <a:pt x="13528" y="9932"/>
                    <a:pt x="12629" y="11051"/>
                    <a:pt x="11911" y="9943"/>
                  </a:cubicBezTo>
                  <a:cubicBezTo>
                    <a:pt x="11201" y="8846"/>
                    <a:pt x="11307" y="6325"/>
                    <a:pt x="10589" y="5248"/>
                  </a:cubicBezTo>
                  <a:cubicBezTo>
                    <a:pt x="10063" y="4458"/>
                    <a:pt x="9244" y="4786"/>
                    <a:pt x="8893" y="3551"/>
                  </a:cubicBezTo>
                  <a:cubicBezTo>
                    <a:pt x="8661" y="2736"/>
                    <a:pt x="8799" y="1628"/>
                    <a:pt x="8549" y="829"/>
                  </a:cubicBezTo>
                  <a:cubicBezTo>
                    <a:pt x="8369" y="255"/>
                    <a:pt x="8099" y="-8"/>
                    <a:pt x="780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B2BEBA3-0125-2087-AFB5-236874394394}"/>
                </a:ext>
              </a:extLst>
            </p:cNvPr>
            <p:cNvSpPr/>
            <p:nvPr/>
          </p:nvSpPr>
          <p:spPr>
            <a:xfrm>
              <a:off x="-26632" y="5614988"/>
              <a:ext cx="2343150" cy="1243012"/>
            </a:xfrm>
            <a:custGeom>
              <a:avLst/>
              <a:gdLst>
                <a:gd name="connsiteX0" fmla="*/ 2961514 w 4686188"/>
                <a:gd name="connsiteY0" fmla="*/ 0 h 2484883"/>
                <a:gd name="connsiteX1" fmla="*/ 4686188 w 4686188"/>
                <a:gd name="connsiteY1" fmla="*/ 2054923 h 2484883"/>
                <a:gd name="connsiteX2" fmla="*/ 4173826 w 4686188"/>
                <a:gd name="connsiteY2" fmla="*/ 2484883 h 2484883"/>
                <a:gd name="connsiteX3" fmla="*/ 0 w 4686188"/>
                <a:gd name="connsiteY3" fmla="*/ 2484883 h 24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6188" h="2484883">
                  <a:moveTo>
                    <a:pt x="2961514" y="0"/>
                  </a:moveTo>
                  <a:lnTo>
                    <a:pt x="4686188" y="2054923"/>
                  </a:lnTo>
                  <a:lnTo>
                    <a:pt x="4173826" y="2484883"/>
                  </a:lnTo>
                  <a:lnTo>
                    <a:pt x="0" y="2484883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47CD1B02-10F8-F1A3-09A6-B0B2A7357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743" y="2449513"/>
              <a:ext cx="414337" cy="406400"/>
            </a:xfrm>
            <a:custGeom>
              <a:avLst/>
              <a:gdLst>
                <a:gd name="T0" fmla="*/ 291900 w 598129"/>
                <a:gd name="T1" fmla="*/ 437264 h 585714"/>
                <a:gd name="T2" fmla="*/ 343057 w 598129"/>
                <a:gd name="T3" fmla="*/ 443739 h 585714"/>
                <a:gd name="T4" fmla="*/ 300485 w 598129"/>
                <a:gd name="T5" fmla="*/ 524670 h 585714"/>
                <a:gd name="T6" fmla="*/ 279021 w 598129"/>
                <a:gd name="T7" fmla="*/ 457407 h 585714"/>
                <a:gd name="T8" fmla="*/ 300485 w 598129"/>
                <a:gd name="T9" fmla="*/ 367843 h 585714"/>
                <a:gd name="T10" fmla="*/ 89557 w 598129"/>
                <a:gd name="T11" fmla="*/ 481287 h 585714"/>
                <a:gd name="T12" fmla="*/ 241697 w 598129"/>
                <a:gd name="T13" fmla="*/ 362817 h 585714"/>
                <a:gd name="T14" fmla="*/ 367581 w 598129"/>
                <a:gd name="T15" fmla="*/ 314565 h 585714"/>
                <a:gd name="T16" fmla="*/ 529072 w 598129"/>
                <a:gd name="T17" fmla="*/ 402788 h 585714"/>
                <a:gd name="T18" fmla="*/ 274067 w 598129"/>
                <a:gd name="T19" fmla="*/ 296560 h 585714"/>
                <a:gd name="T20" fmla="*/ 197817 w 598129"/>
                <a:gd name="T21" fmla="*/ 458962 h 585714"/>
                <a:gd name="T22" fmla="*/ 399951 w 598129"/>
                <a:gd name="T23" fmla="*/ 372900 h 585714"/>
                <a:gd name="T24" fmla="*/ 274067 w 598129"/>
                <a:gd name="T25" fmla="*/ 296560 h 585714"/>
                <a:gd name="T26" fmla="*/ 279867 w 598129"/>
                <a:gd name="T27" fmla="*/ 239396 h 585714"/>
                <a:gd name="T28" fmla="*/ 325860 w 598129"/>
                <a:gd name="T29" fmla="*/ 258751 h 585714"/>
                <a:gd name="T30" fmla="*/ 214002 w 598129"/>
                <a:gd name="T31" fmla="*/ 224902 h 585714"/>
                <a:gd name="T32" fmla="*/ 197817 w 598129"/>
                <a:gd name="T33" fmla="*/ 347333 h 585714"/>
                <a:gd name="T34" fmla="*/ 261119 w 598129"/>
                <a:gd name="T35" fmla="*/ 233544 h 585714"/>
                <a:gd name="T36" fmla="*/ 336650 w 598129"/>
                <a:gd name="T37" fmla="*/ 233544 h 585714"/>
                <a:gd name="T38" fmla="*/ 354273 w 598129"/>
                <a:gd name="T39" fmla="*/ 301602 h 585714"/>
                <a:gd name="T40" fmla="*/ 376213 w 598129"/>
                <a:gd name="T41" fmla="*/ 193934 h 585714"/>
                <a:gd name="T42" fmla="*/ 250329 w 598129"/>
                <a:gd name="T43" fmla="*/ 197175 h 585714"/>
                <a:gd name="T44" fmla="*/ 306682 w 598129"/>
                <a:gd name="T45" fmla="*/ 215755 h 585714"/>
                <a:gd name="T46" fmla="*/ 333503 w 598129"/>
                <a:gd name="T47" fmla="*/ 183987 h 585714"/>
                <a:gd name="T48" fmla="*/ 298885 w 598129"/>
                <a:gd name="T49" fmla="*/ 157205 h 585714"/>
                <a:gd name="T50" fmla="*/ 68696 w 598129"/>
                <a:gd name="T51" fmla="*/ 114714 h 585714"/>
                <a:gd name="T52" fmla="*/ 76969 w 598129"/>
                <a:gd name="T53" fmla="*/ 49178 h 585714"/>
                <a:gd name="T54" fmla="*/ 356072 w 598129"/>
                <a:gd name="T55" fmla="*/ 154684 h 585714"/>
                <a:gd name="T56" fmla="*/ 470087 w 598129"/>
                <a:gd name="T57" fmla="*/ 20010 h 585714"/>
                <a:gd name="T58" fmla="*/ 477280 w 598129"/>
                <a:gd name="T59" fmla="*/ 3446 h 585714"/>
                <a:gd name="T60" fmla="*/ 530151 w 598129"/>
                <a:gd name="T61" fmla="*/ 26852 h 585714"/>
                <a:gd name="T62" fmla="*/ 532309 w 598129"/>
                <a:gd name="T63" fmla="*/ 30093 h 585714"/>
                <a:gd name="T64" fmla="*/ 533029 w 598129"/>
                <a:gd name="T65" fmla="*/ 33334 h 585714"/>
                <a:gd name="T66" fmla="*/ 530151 w 598129"/>
                <a:gd name="T67" fmla="*/ 39815 h 585714"/>
                <a:gd name="T68" fmla="*/ 417935 w 598129"/>
                <a:gd name="T69" fmla="*/ 304842 h 585714"/>
                <a:gd name="T70" fmla="*/ 532309 w 598129"/>
                <a:gd name="T71" fmla="*/ 487409 h 585714"/>
                <a:gd name="T72" fmla="*/ 530151 w 598129"/>
                <a:gd name="T73" fmla="*/ 490290 h 585714"/>
                <a:gd name="T74" fmla="*/ 526914 w 598129"/>
                <a:gd name="T75" fmla="*/ 492450 h 585714"/>
                <a:gd name="T76" fmla="*/ 520440 w 598129"/>
                <a:gd name="T77" fmla="*/ 492450 h 585714"/>
                <a:gd name="T78" fmla="*/ 417935 w 598129"/>
                <a:gd name="T79" fmla="*/ 567349 h 585714"/>
                <a:gd name="T80" fmla="*/ 588777 w 598129"/>
                <a:gd name="T81" fmla="*/ 585714 h 585714"/>
                <a:gd name="T82" fmla="*/ 8632 w 598129"/>
                <a:gd name="T83" fmla="*/ 585714 h 585714"/>
                <a:gd name="T84" fmla="*/ 179834 w 598129"/>
                <a:gd name="T85" fmla="*/ 567349 h 585714"/>
                <a:gd name="T86" fmla="*/ 136674 w 598129"/>
                <a:gd name="T87" fmla="*/ 517657 h 585714"/>
                <a:gd name="T88" fmla="*/ 67617 w 598129"/>
                <a:gd name="T89" fmla="*/ 490650 h 585714"/>
                <a:gd name="T90" fmla="*/ 65459 w 598129"/>
                <a:gd name="T91" fmla="*/ 487769 h 585714"/>
                <a:gd name="T92" fmla="*/ 65100 w 598129"/>
                <a:gd name="T93" fmla="*/ 484528 h 585714"/>
                <a:gd name="T94" fmla="*/ 65819 w 598129"/>
                <a:gd name="T95" fmla="*/ 480207 h 585714"/>
                <a:gd name="T96" fmla="*/ 179834 w 598129"/>
                <a:gd name="T97" fmla="*/ 258751 h 585714"/>
                <a:gd name="T98" fmla="*/ 58266 w 598129"/>
                <a:gd name="T99" fmla="*/ 129838 h 585714"/>
                <a:gd name="T100" fmla="*/ 67258 w 598129"/>
                <a:gd name="T101" fmla="*/ 27212 h 585714"/>
                <a:gd name="T102" fmla="*/ 70135 w 598129"/>
                <a:gd name="T103" fmla="*/ 25051 h 585714"/>
                <a:gd name="T104" fmla="*/ 73732 w 598129"/>
                <a:gd name="T105" fmla="*/ 24331 h 585714"/>
                <a:gd name="T106" fmla="*/ 77688 w 598129"/>
                <a:gd name="T107" fmla="*/ 25051 h 585714"/>
                <a:gd name="T108" fmla="*/ 298885 w 598129"/>
                <a:gd name="T109" fmla="*/ 139200 h 585714"/>
                <a:gd name="T110" fmla="*/ 427646 w 598129"/>
                <a:gd name="T111" fmla="*/ 17850 h 585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8129" h="585714">
                  <a:moveTo>
                    <a:pt x="311576" y="362448"/>
                  </a:moveTo>
                  <a:cubicBezTo>
                    <a:pt x="316226" y="364606"/>
                    <a:pt x="318731" y="369641"/>
                    <a:pt x="316942" y="374317"/>
                  </a:cubicBezTo>
                  <a:lnTo>
                    <a:pt x="291900" y="437264"/>
                  </a:lnTo>
                  <a:lnTo>
                    <a:pt x="333398" y="431149"/>
                  </a:lnTo>
                  <a:cubicBezTo>
                    <a:pt x="336618" y="430790"/>
                    <a:pt x="339838" y="432228"/>
                    <a:pt x="341626" y="434746"/>
                  </a:cubicBezTo>
                  <a:cubicBezTo>
                    <a:pt x="343773" y="437624"/>
                    <a:pt x="344130" y="440861"/>
                    <a:pt x="343057" y="443739"/>
                  </a:cubicBezTo>
                  <a:lnTo>
                    <a:pt x="311933" y="519634"/>
                  </a:lnTo>
                  <a:cubicBezTo>
                    <a:pt x="310860" y="523231"/>
                    <a:pt x="307640" y="525389"/>
                    <a:pt x="304063" y="525389"/>
                  </a:cubicBezTo>
                  <a:cubicBezTo>
                    <a:pt x="302990" y="525389"/>
                    <a:pt x="301916" y="525030"/>
                    <a:pt x="300485" y="524670"/>
                  </a:cubicBezTo>
                  <a:cubicBezTo>
                    <a:pt x="295835" y="522512"/>
                    <a:pt x="293688" y="517476"/>
                    <a:pt x="295835" y="512800"/>
                  </a:cubicBezTo>
                  <a:lnTo>
                    <a:pt x="320519" y="451652"/>
                  </a:lnTo>
                  <a:lnTo>
                    <a:pt x="279021" y="457407"/>
                  </a:lnTo>
                  <a:cubicBezTo>
                    <a:pt x="275801" y="457767"/>
                    <a:pt x="272939" y="456688"/>
                    <a:pt x="270792" y="453810"/>
                  </a:cubicBezTo>
                  <a:cubicBezTo>
                    <a:pt x="268646" y="451292"/>
                    <a:pt x="268288" y="448055"/>
                    <a:pt x="269361" y="445177"/>
                  </a:cubicBezTo>
                  <a:lnTo>
                    <a:pt x="300485" y="367843"/>
                  </a:lnTo>
                  <a:cubicBezTo>
                    <a:pt x="302274" y="363167"/>
                    <a:pt x="307283" y="360649"/>
                    <a:pt x="311576" y="362448"/>
                  </a:cubicBezTo>
                  <a:close/>
                  <a:moveTo>
                    <a:pt x="243136" y="327528"/>
                  </a:moveTo>
                  <a:lnTo>
                    <a:pt x="89557" y="481287"/>
                  </a:lnTo>
                  <a:lnTo>
                    <a:pt x="127682" y="497492"/>
                  </a:lnTo>
                  <a:cubicBezTo>
                    <a:pt x="137753" y="501453"/>
                    <a:pt x="149262" y="498212"/>
                    <a:pt x="155017" y="489570"/>
                  </a:cubicBezTo>
                  <a:lnTo>
                    <a:pt x="241697" y="362817"/>
                  </a:lnTo>
                  <a:cubicBezTo>
                    <a:pt x="248890" y="352014"/>
                    <a:pt x="249250" y="338331"/>
                    <a:pt x="243136" y="327528"/>
                  </a:cubicBezTo>
                  <a:close/>
                  <a:moveTo>
                    <a:pt x="385205" y="310469"/>
                  </a:moveTo>
                  <a:cubicBezTo>
                    <a:pt x="379091" y="310244"/>
                    <a:pt x="372976" y="311684"/>
                    <a:pt x="367581" y="314565"/>
                  </a:cubicBezTo>
                  <a:lnTo>
                    <a:pt x="520800" y="468324"/>
                  </a:lnTo>
                  <a:lnTo>
                    <a:pt x="536985" y="430154"/>
                  </a:lnTo>
                  <a:cubicBezTo>
                    <a:pt x="541301" y="420432"/>
                    <a:pt x="538064" y="408909"/>
                    <a:pt x="529072" y="402788"/>
                  </a:cubicBezTo>
                  <a:lnTo>
                    <a:pt x="402829" y="316365"/>
                  </a:lnTo>
                  <a:cubicBezTo>
                    <a:pt x="397434" y="312584"/>
                    <a:pt x="391319" y="310694"/>
                    <a:pt x="385205" y="310469"/>
                  </a:cubicBezTo>
                  <a:close/>
                  <a:moveTo>
                    <a:pt x="274067" y="296560"/>
                  </a:moveTo>
                  <a:lnTo>
                    <a:pt x="256084" y="314565"/>
                  </a:lnTo>
                  <a:cubicBezTo>
                    <a:pt x="268313" y="331849"/>
                    <a:pt x="268672" y="355255"/>
                    <a:pt x="256443" y="373260"/>
                  </a:cubicBezTo>
                  <a:lnTo>
                    <a:pt x="197817" y="458962"/>
                  </a:lnTo>
                  <a:lnTo>
                    <a:pt x="197817" y="567349"/>
                  </a:lnTo>
                  <a:lnTo>
                    <a:pt x="399951" y="567349"/>
                  </a:lnTo>
                  <a:lnTo>
                    <a:pt x="399951" y="372900"/>
                  </a:lnTo>
                  <a:lnTo>
                    <a:pt x="323702" y="296560"/>
                  </a:lnTo>
                  <a:cubicBezTo>
                    <a:pt x="316508" y="301242"/>
                    <a:pt x="308236" y="304122"/>
                    <a:pt x="298885" y="304122"/>
                  </a:cubicBezTo>
                  <a:cubicBezTo>
                    <a:pt x="289893" y="304122"/>
                    <a:pt x="281261" y="301242"/>
                    <a:pt x="274067" y="296560"/>
                  </a:cubicBezTo>
                  <a:close/>
                  <a:moveTo>
                    <a:pt x="298885" y="231384"/>
                  </a:moveTo>
                  <a:lnTo>
                    <a:pt x="291539" y="234478"/>
                  </a:lnTo>
                  <a:lnTo>
                    <a:pt x="279867" y="239396"/>
                  </a:lnTo>
                  <a:cubicBezTo>
                    <a:pt x="274967" y="244347"/>
                    <a:pt x="271909" y="251189"/>
                    <a:pt x="271909" y="258751"/>
                  </a:cubicBezTo>
                  <a:cubicBezTo>
                    <a:pt x="271909" y="273515"/>
                    <a:pt x="284138" y="285758"/>
                    <a:pt x="298885" y="285758"/>
                  </a:cubicBezTo>
                  <a:cubicBezTo>
                    <a:pt x="313631" y="285758"/>
                    <a:pt x="325860" y="273515"/>
                    <a:pt x="325860" y="258751"/>
                  </a:cubicBezTo>
                  <a:cubicBezTo>
                    <a:pt x="325860" y="243627"/>
                    <a:pt x="313631" y="231384"/>
                    <a:pt x="298885" y="231384"/>
                  </a:cubicBezTo>
                  <a:close/>
                  <a:moveTo>
                    <a:pt x="243136" y="215900"/>
                  </a:moveTo>
                  <a:cubicBezTo>
                    <a:pt x="234503" y="221661"/>
                    <a:pt x="224073" y="224902"/>
                    <a:pt x="214002" y="224902"/>
                  </a:cubicBezTo>
                  <a:cubicBezTo>
                    <a:pt x="210406" y="224902"/>
                    <a:pt x="207169" y="224542"/>
                    <a:pt x="203932" y="223822"/>
                  </a:cubicBezTo>
                  <a:cubicBezTo>
                    <a:pt x="200335" y="234625"/>
                    <a:pt x="197817" y="246508"/>
                    <a:pt x="197817" y="258751"/>
                  </a:cubicBezTo>
                  <a:lnTo>
                    <a:pt x="197817" y="347333"/>
                  </a:lnTo>
                  <a:lnTo>
                    <a:pt x="261119" y="283597"/>
                  </a:lnTo>
                  <a:cubicBezTo>
                    <a:pt x="256443" y="276395"/>
                    <a:pt x="253566" y="268113"/>
                    <a:pt x="253566" y="258751"/>
                  </a:cubicBezTo>
                  <a:cubicBezTo>
                    <a:pt x="253566" y="249388"/>
                    <a:pt x="256443" y="240746"/>
                    <a:pt x="261119" y="233544"/>
                  </a:cubicBezTo>
                  <a:lnTo>
                    <a:pt x="243136" y="215900"/>
                  </a:lnTo>
                  <a:close/>
                  <a:moveTo>
                    <a:pt x="376213" y="193934"/>
                  </a:moveTo>
                  <a:lnTo>
                    <a:pt x="336650" y="233544"/>
                  </a:lnTo>
                  <a:cubicBezTo>
                    <a:pt x="340966" y="240746"/>
                    <a:pt x="344203" y="249388"/>
                    <a:pt x="344203" y="258751"/>
                  </a:cubicBezTo>
                  <a:cubicBezTo>
                    <a:pt x="344203" y="268113"/>
                    <a:pt x="340966" y="276395"/>
                    <a:pt x="336650" y="283597"/>
                  </a:cubicBezTo>
                  <a:lnTo>
                    <a:pt x="354273" y="301602"/>
                  </a:lnTo>
                  <a:cubicBezTo>
                    <a:pt x="367581" y="292239"/>
                    <a:pt x="384486" y="290079"/>
                    <a:pt x="399951" y="295120"/>
                  </a:cubicBezTo>
                  <a:lnTo>
                    <a:pt x="399951" y="258751"/>
                  </a:lnTo>
                  <a:cubicBezTo>
                    <a:pt x="399951" y="234265"/>
                    <a:pt x="390960" y="211579"/>
                    <a:pt x="376213" y="193934"/>
                  </a:cubicBezTo>
                  <a:close/>
                  <a:moveTo>
                    <a:pt x="298885" y="157205"/>
                  </a:moveTo>
                  <a:cubicBezTo>
                    <a:pt x="274427" y="157205"/>
                    <a:pt x="252127" y="166207"/>
                    <a:pt x="234144" y="180971"/>
                  </a:cubicBezTo>
                  <a:lnTo>
                    <a:pt x="250329" y="197175"/>
                  </a:lnTo>
                  <a:lnTo>
                    <a:pt x="274067" y="220941"/>
                  </a:lnTo>
                  <a:cubicBezTo>
                    <a:pt x="281261" y="216260"/>
                    <a:pt x="289893" y="213379"/>
                    <a:pt x="298885" y="213379"/>
                  </a:cubicBezTo>
                  <a:lnTo>
                    <a:pt x="306682" y="215755"/>
                  </a:lnTo>
                  <a:lnTo>
                    <a:pt x="323702" y="220941"/>
                  </a:lnTo>
                  <a:lnTo>
                    <a:pt x="341685" y="202937"/>
                  </a:lnTo>
                  <a:cubicBezTo>
                    <a:pt x="337549" y="197175"/>
                    <a:pt x="334852" y="190694"/>
                    <a:pt x="333503" y="183987"/>
                  </a:cubicBezTo>
                  <a:lnTo>
                    <a:pt x="333497" y="182598"/>
                  </a:lnTo>
                  <a:lnTo>
                    <a:pt x="333413" y="163687"/>
                  </a:lnTo>
                  <a:cubicBezTo>
                    <a:pt x="322623" y="159726"/>
                    <a:pt x="311113" y="157205"/>
                    <a:pt x="298885" y="157205"/>
                  </a:cubicBezTo>
                  <a:close/>
                  <a:moveTo>
                    <a:pt x="76969" y="49178"/>
                  </a:moveTo>
                  <a:lnTo>
                    <a:pt x="60424" y="86987"/>
                  </a:lnTo>
                  <a:cubicBezTo>
                    <a:pt x="56468" y="97070"/>
                    <a:pt x="59705" y="108593"/>
                    <a:pt x="68696" y="114714"/>
                  </a:cubicBezTo>
                  <a:lnTo>
                    <a:pt x="194940" y="201136"/>
                  </a:lnTo>
                  <a:cubicBezTo>
                    <a:pt x="205730" y="208338"/>
                    <a:pt x="219397" y="208698"/>
                    <a:pt x="230187" y="202577"/>
                  </a:cubicBezTo>
                  <a:lnTo>
                    <a:pt x="76969" y="49178"/>
                  </a:lnTo>
                  <a:close/>
                  <a:moveTo>
                    <a:pt x="461095" y="18210"/>
                  </a:moveTo>
                  <a:cubicBezTo>
                    <a:pt x="453902" y="18210"/>
                    <a:pt x="446708" y="21451"/>
                    <a:pt x="442392" y="27932"/>
                  </a:cubicBezTo>
                  <a:lnTo>
                    <a:pt x="356072" y="154684"/>
                  </a:lnTo>
                  <a:cubicBezTo>
                    <a:pt x="348878" y="165127"/>
                    <a:pt x="348519" y="178811"/>
                    <a:pt x="354633" y="189613"/>
                  </a:cubicBezTo>
                  <a:lnTo>
                    <a:pt x="507852" y="36214"/>
                  </a:lnTo>
                  <a:lnTo>
                    <a:pt x="470087" y="20010"/>
                  </a:lnTo>
                  <a:cubicBezTo>
                    <a:pt x="467209" y="18930"/>
                    <a:pt x="463972" y="18210"/>
                    <a:pt x="461095" y="18210"/>
                  </a:cubicBezTo>
                  <a:close/>
                  <a:moveTo>
                    <a:pt x="449765" y="1601"/>
                  </a:moveTo>
                  <a:cubicBezTo>
                    <a:pt x="458577" y="-965"/>
                    <a:pt x="468288" y="-515"/>
                    <a:pt x="477280" y="3446"/>
                  </a:cubicBezTo>
                  <a:lnTo>
                    <a:pt x="527274" y="25051"/>
                  </a:lnTo>
                  <a:cubicBezTo>
                    <a:pt x="528353" y="25412"/>
                    <a:pt x="529072" y="26132"/>
                    <a:pt x="529792" y="26492"/>
                  </a:cubicBezTo>
                  <a:cubicBezTo>
                    <a:pt x="529792" y="26852"/>
                    <a:pt x="530151" y="26852"/>
                    <a:pt x="530151" y="26852"/>
                  </a:cubicBezTo>
                  <a:cubicBezTo>
                    <a:pt x="530511" y="26852"/>
                    <a:pt x="530511" y="27212"/>
                    <a:pt x="530511" y="27212"/>
                  </a:cubicBezTo>
                  <a:cubicBezTo>
                    <a:pt x="530871" y="27932"/>
                    <a:pt x="531590" y="28652"/>
                    <a:pt x="532309" y="29733"/>
                  </a:cubicBezTo>
                  <a:lnTo>
                    <a:pt x="532309" y="30093"/>
                  </a:lnTo>
                  <a:cubicBezTo>
                    <a:pt x="532669" y="30813"/>
                    <a:pt x="532669" y="31173"/>
                    <a:pt x="532669" y="31533"/>
                  </a:cubicBezTo>
                  <a:cubicBezTo>
                    <a:pt x="532669" y="32253"/>
                    <a:pt x="532669" y="32613"/>
                    <a:pt x="532669" y="32973"/>
                  </a:cubicBezTo>
                  <a:cubicBezTo>
                    <a:pt x="533029" y="33334"/>
                    <a:pt x="533029" y="33334"/>
                    <a:pt x="533029" y="33334"/>
                  </a:cubicBezTo>
                  <a:cubicBezTo>
                    <a:pt x="533029" y="34414"/>
                    <a:pt x="532669" y="35494"/>
                    <a:pt x="532309" y="36214"/>
                  </a:cubicBezTo>
                  <a:cubicBezTo>
                    <a:pt x="532309" y="36574"/>
                    <a:pt x="532309" y="36934"/>
                    <a:pt x="532309" y="36934"/>
                  </a:cubicBezTo>
                  <a:cubicBezTo>
                    <a:pt x="531590" y="38015"/>
                    <a:pt x="530871" y="38735"/>
                    <a:pt x="530151" y="39815"/>
                  </a:cubicBezTo>
                  <a:lnTo>
                    <a:pt x="389161" y="180971"/>
                  </a:lnTo>
                  <a:cubicBezTo>
                    <a:pt x="407145" y="201856"/>
                    <a:pt x="417935" y="228863"/>
                    <a:pt x="417935" y="258751"/>
                  </a:cubicBezTo>
                  <a:lnTo>
                    <a:pt x="417935" y="304842"/>
                  </a:lnTo>
                  <a:lnTo>
                    <a:pt x="539503" y="387664"/>
                  </a:lnTo>
                  <a:cubicBezTo>
                    <a:pt x="555328" y="398827"/>
                    <a:pt x="561442" y="419712"/>
                    <a:pt x="553889" y="437356"/>
                  </a:cubicBezTo>
                  <a:lnTo>
                    <a:pt x="532309" y="487409"/>
                  </a:lnTo>
                  <a:lnTo>
                    <a:pt x="532309" y="487769"/>
                  </a:lnTo>
                  <a:cubicBezTo>
                    <a:pt x="531590" y="488849"/>
                    <a:pt x="530871" y="489570"/>
                    <a:pt x="530511" y="490290"/>
                  </a:cubicBezTo>
                  <a:cubicBezTo>
                    <a:pt x="530511" y="490290"/>
                    <a:pt x="530511" y="490290"/>
                    <a:pt x="530151" y="490290"/>
                  </a:cubicBezTo>
                  <a:cubicBezTo>
                    <a:pt x="530151" y="490650"/>
                    <a:pt x="529792" y="490650"/>
                    <a:pt x="529792" y="490650"/>
                  </a:cubicBezTo>
                  <a:cubicBezTo>
                    <a:pt x="529072" y="491370"/>
                    <a:pt x="528353" y="491730"/>
                    <a:pt x="527274" y="492450"/>
                  </a:cubicBezTo>
                  <a:lnTo>
                    <a:pt x="526914" y="492450"/>
                  </a:lnTo>
                  <a:cubicBezTo>
                    <a:pt x="526195" y="492810"/>
                    <a:pt x="525835" y="493170"/>
                    <a:pt x="525476" y="493170"/>
                  </a:cubicBezTo>
                  <a:cubicBezTo>
                    <a:pt x="525116" y="493170"/>
                    <a:pt x="524397" y="493170"/>
                    <a:pt x="523677" y="493170"/>
                  </a:cubicBezTo>
                  <a:cubicBezTo>
                    <a:pt x="522598" y="493170"/>
                    <a:pt x="521519" y="493170"/>
                    <a:pt x="520440" y="492450"/>
                  </a:cubicBezTo>
                  <a:cubicBezTo>
                    <a:pt x="519002" y="492090"/>
                    <a:pt x="518282" y="491370"/>
                    <a:pt x="517563" y="490290"/>
                  </a:cubicBezTo>
                  <a:lnTo>
                    <a:pt x="417935" y="390905"/>
                  </a:lnTo>
                  <a:lnTo>
                    <a:pt x="417935" y="567349"/>
                  </a:lnTo>
                  <a:lnTo>
                    <a:pt x="588777" y="567349"/>
                  </a:lnTo>
                  <a:cubicBezTo>
                    <a:pt x="593813" y="567349"/>
                    <a:pt x="598129" y="571310"/>
                    <a:pt x="598129" y="576352"/>
                  </a:cubicBezTo>
                  <a:cubicBezTo>
                    <a:pt x="598129" y="581393"/>
                    <a:pt x="593813" y="585714"/>
                    <a:pt x="588777" y="585714"/>
                  </a:cubicBezTo>
                  <a:lnTo>
                    <a:pt x="408943" y="585714"/>
                  </a:lnTo>
                  <a:lnTo>
                    <a:pt x="188826" y="585714"/>
                  </a:lnTo>
                  <a:lnTo>
                    <a:pt x="8632" y="585714"/>
                  </a:lnTo>
                  <a:cubicBezTo>
                    <a:pt x="3956" y="585714"/>
                    <a:pt x="0" y="581393"/>
                    <a:pt x="0" y="576352"/>
                  </a:cubicBezTo>
                  <a:cubicBezTo>
                    <a:pt x="0" y="571310"/>
                    <a:pt x="3956" y="567349"/>
                    <a:pt x="8632" y="567349"/>
                  </a:cubicBezTo>
                  <a:lnTo>
                    <a:pt x="179834" y="567349"/>
                  </a:lnTo>
                  <a:lnTo>
                    <a:pt x="179834" y="485969"/>
                  </a:lnTo>
                  <a:lnTo>
                    <a:pt x="170123" y="499652"/>
                  </a:lnTo>
                  <a:cubicBezTo>
                    <a:pt x="162570" y="510815"/>
                    <a:pt x="149622" y="517657"/>
                    <a:pt x="136674" y="517657"/>
                  </a:cubicBezTo>
                  <a:cubicBezTo>
                    <a:pt x="131279" y="517657"/>
                    <a:pt x="125884" y="516576"/>
                    <a:pt x="120489" y="514056"/>
                  </a:cubicBezTo>
                  <a:lnTo>
                    <a:pt x="70135" y="492450"/>
                  </a:lnTo>
                  <a:cubicBezTo>
                    <a:pt x="69416" y="492090"/>
                    <a:pt x="68696" y="491370"/>
                    <a:pt x="67617" y="490650"/>
                  </a:cubicBezTo>
                  <a:cubicBezTo>
                    <a:pt x="67617" y="490650"/>
                    <a:pt x="67617" y="490650"/>
                    <a:pt x="67617" y="490290"/>
                  </a:cubicBezTo>
                  <a:cubicBezTo>
                    <a:pt x="67617" y="490290"/>
                    <a:pt x="67617" y="490290"/>
                    <a:pt x="67258" y="490290"/>
                  </a:cubicBezTo>
                  <a:cubicBezTo>
                    <a:pt x="66538" y="489570"/>
                    <a:pt x="66179" y="488489"/>
                    <a:pt x="65459" y="487769"/>
                  </a:cubicBezTo>
                  <a:cubicBezTo>
                    <a:pt x="65459" y="487409"/>
                    <a:pt x="65459" y="487409"/>
                    <a:pt x="65459" y="487049"/>
                  </a:cubicBezTo>
                  <a:cubicBezTo>
                    <a:pt x="65100" y="486689"/>
                    <a:pt x="65100" y="486329"/>
                    <a:pt x="65100" y="485969"/>
                  </a:cubicBezTo>
                  <a:cubicBezTo>
                    <a:pt x="65100" y="485248"/>
                    <a:pt x="65100" y="484888"/>
                    <a:pt x="65100" y="484528"/>
                  </a:cubicBezTo>
                  <a:cubicBezTo>
                    <a:pt x="65100" y="484168"/>
                    <a:pt x="65100" y="484168"/>
                    <a:pt x="65100" y="483808"/>
                  </a:cubicBezTo>
                  <a:cubicBezTo>
                    <a:pt x="65100" y="482728"/>
                    <a:pt x="65100" y="482008"/>
                    <a:pt x="65459" y="480927"/>
                  </a:cubicBezTo>
                  <a:cubicBezTo>
                    <a:pt x="65459" y="480567"/>
                    <a:pt x="65459" y="480567"/>
                    <a:pt x="65819" y="480207"/>
                  </a:cubicBezTo>
                  <a:cubicBezTo>
                    <a:pt x="66179" y="479487"/>
                    <a:pt x="66538" y="478407"/>
                    <a:pt x="67617" y="477687"/>
                  </a:cubicBezTo>
                  <a:lnTo>
                    <a:pt x="179834" y="365338"/>
                  </a:lnTo>
                  <a:lnTo>
                    <a:pt x="179834" y="258751"/>
                  </a:lnTo>
                  <a:cubicBezTo>
                    <a:pt x="179834" y="244347"/>
                    <a:pt x="182352" y="230304"/>
                    <a:pt x="187387" y="217340"/>
                  </a:cubicBezTo>
                  <a:cubicBezTo>
                    <a:pt x="186308" y="216980"/>
                    <a:pt x="185589" y="216620"/>
                    <a:pt x="184869" y="216260"/>
                  </a:cubicBezTo>
                  <a:lnTo>
                    <a:pt x="58266" y="129838"/>
                  </a:lnTo>
                  <a:cubicBezTo>
                    <a:pt x="42441" y="118675"/>
                    <a:pt x="36326" y="97790"/>
                    <a:pt x="43879" y="79785"/>
                  </a:cubicBezTo>
                  <a:lnTo>
                    <a:pt x="65459" y="29733"/>
                  </a:lnTo>
                  <a:cubicBezTo>
                    <a:pt x="66179" y="28652"/>
                    <a:pt x="66538" y="27932"/>
                    <a:pt x="67258" y="27212"/>
                  </a:cubicBezTo>
                  <a:cubicBezTo>
                    <a:pt x="67258" y="27212"/>
                    <a:pt x="67617" y="27212"/>
                    <a:pt x="67617" y="26852"/>
                  </a:cubicBezTo>
                  <a:cubicBezTo>
                    <a:pt x="67617" y="26852"/>
                    <a:pt x="67617" y="26852"/>
                    <a:pt x="67617" y="26492"/>
                  </a:cubicBezTo>
                  <a:cubicBezTo>
                    <a:pt x="68696" y="26132"/>
                    <a:pt x="69416" y="25412"/>
                    <a:pt x="70135" y="25051"/>
                  </a:cubicBezTo>
                  <a:cubicBezTo>
                    <a:pt x="70495" y="25051"/>
                    <a:pt x="70854" y="25051"/>
                    <a:pt x="70854" y="24691"/>
                  </a:cubicBezTo>
                  <a:cubicBezTo>
                    <a:pt x="71214" y="24691"/>
                    <a:pt x="71574" y="24331"/>
                    <a:pt x="71933" y="24331"/>
                  </a:cubicBezTo>
                  <a:cubicBezTo>
                    <a:pt x="72653" y="24331"/>
                    <a:pt x="73012" y="24331"/>
                    <a:pt x="73732" y="24331"/>
                  </a:cubicBezTo>
                  <a:cubicBezTo>
                    <a:pt x="73732" y="24331"/>
                    <a:pt x="73732" y="24331"/>
                    <a:pt x="74091" y="24331"/>
                  </a:cubicBezTo>
                  <a:cubicBezTo>
                    <a:pt x="75170" y="24331"/>
                    <a:pt x="76249" y="24331"/>
                    <a:pt x="76969" y="24691"/>
                  </a:cubicBezTo>
                  <a:cubicBezTo>
                    <a:pt x="77328" y="25051"/>
                    <a:pt x="77328" y="25051"/>
                    <a:pt x="77688" y="25051"/>
                  </a:cubicBezTo>
                  <a:cubicBezTo>
                    <a:pt x="78767" y="25412"/>
                    <a:pt x="79486" y="26132"/>
                    <a:pt x="80565" y="26852"/>
                  </a:cubicBezTo>
                  <a:lnTo>
                    <a:pt x="221555" y="168008"/>
                  </a:lnTo>
                  <a:cubicBezTo>
                    <a:pt x="242416" y="150003"/>
                    <a:pt x="269392" y="139200"/>
                    <a:pt x="298885" y="139200"/>
                  </a:cubicBezTo>
                  <a:cubicBezTo>
                    <a:pt x="313271" y="139200"/>
                    <a:pt x="326939" y="141721"/>
                    <a:pt x="339887" y="146762"/>
                  </a:cubicBezTo>
                  <a:cubicBezTo>
                    <a:pt x="340246" y="146042"/>
                    <a:pt x="340606" y="144962"/>
                    <a:pt x="341325" y="144242"/>
                  </a:cubicBezTo>
                  <a:lnTo>
                    <a:pt x="427646" y="17850"/>
                  </a:lnTo>
                  <a:cubicBezTo>
                    <a:pt x="433041" y="9748"/>
                    <a:pt x="440953" y="4166"/>
                    <a:pt x="449765" y="1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4DE619C1-A826-E82E-443D-FB62CF61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568" y="4165600"/>
              <a:ext cx="414337" cy="339725"/>
            </a:xfrm>
            <a:custGeom>
              <a:avLst/>
              <a:gdLst>
                <a:gd name="T0" fmla="*/ 558629 w 599715"/>
                <a:gd name="T1" fmla="*/ 472169 h 490177"/>
                <a:gd name="T2" fmla="*/ 449786 w 599715"/>
                <a:gd name="T3" fmla="*/ 426789 h 490177"/>
                <a:gd name="T4" fmla="*/ 472492 w 599715"/>
                <a:gd name="T5" fmla="*/ 449479 h 490177"/>
                <a:gd name="T6" fmla="*/ 127223 w 599715"/>
                <a:gd name="T7" fmla="*/ 449479 h 490177"/>
                <a:gd name="T8" fmla="*/ 149568 w 599715"/>
                <a:gd name="T9" fmla="*/ 426789 h 490177"/>
                <a:gd name="T10" fmla="*/ 40726 w 599715"/>
                <a:gd name="T11" fmla="*/ 472169 h 490177"/>
                <a:gd name="T12" fmla="*/ 172634 w 599715"/>
                <a:gd name="T13" fmla="*/ 336029 h 490177"/>
                <a:gd name="T14" fmla="*/ 427081 w 599715"/>
                <a:gd name="T15" fmla="*/ 336029 h 490177"/>
                <a:gd name="T16" fmla="*/ 99472 w 599715"/>
                <a:gd name="T17" fmla="*/ 314059 h 490177"/>
                <a:gd name="T18" fmla="*/ 154614 w 599715"/>
                <a:gd name="T19" fmla="*/ 281285 h 490177"/>
                <a:gd name="T20" fmla="*/ 99472 w 599715"/>
                <a:gd name="T21" fmla="*/ 263277 h 490177"/>
                <a:gd name="T22" fmla="*/ 99472 w 599715"/>
                <a:gd name="T23" fmla="*/ 226900 h 490177"/>
                <a:gd name="T24" fmla="*/ 296815 w 599715"/>
                <a:gd name="T25" fmla="*/ 247286 h 490177"/>
                <a:gd name="T26" fmla="*/ 317959 w 599715"/>
                <a:gd name="T27" fmla="*/ 207551 h 490177"/>
                <a:gd name="T28" fmla="*/ 99472 w 599715"/>
                <a:gd name="T29" fmla="*/ 208892 h 490177"/>
                <a:gd name="T30" fmla="*/ 99472 w 599715"/>
                <a:gd name="T31" fmla="*/ 172516 h 490177"/>
                <a:gd name="T32" fmla="*/ 154614 w 599715"/>
                <a:gd name="T33" fmla="*/ 154148 h 490177"/>
                <a:gd name="T34" fmla="*/ 300037 w 599715"/>
                <a:gd name="T35" fmla="*/ 111524 h 490177"/>
                <a:gd name="T36" fmla="*/ 360651 w 599715"/>
                <a:gd name="T37" fmla="*/ 210280 h 490177"/>
                <a:gd name="T38" fmla="*/ 306171 w 599715"/>
                <a:gd name="T39" fmla="*/ 91773 h 490177"/>
                <a:gd name="T40" fmla="*/ 220662 w 599715"/>
                <a:gd name="T41" fmla="*/ 210280 h 490177"/>
                <a:gd name="T42" fmla="*/ 18020 w 599715"/>
                <a:gd name="T43" fmla="*/ 172516 h 490177"/>
                <a:gd name="T44" fmla="*/ 81091 w 599715"/>
                <a:gd name="T45" fmla="*/ 73833 h 490177"/>
                <a:gd name="T46" fmla="*/ 436091 w 599715"/>
                <a:gd name="T47" fmla="*/ 317661 h 490177"/>
                <a:gd name="T48" fmla="*/ 581334 w 599715"/>
                <a:gd name="T49" fmla="*/ 172516 h 490177"/>
                <a:gd name="T50" fmla="*/ 231740 w 599715"/>
                <a:gd name="T51" fmla="*/ 63388 h 490177"/>
                <a:gd name="T52" fmla="*/ 99472 w 599715"/>
                <a:gd name="T53" fmla="*/ 66990 h 490177"/>
                <a:gd name="T54" fmla="*/ 154614 w 599715"/>
                <a:gd name="T55" fmla="*/ 63388 h 490177"/>
                <a:gd name="T56" fmla="*/ 240751 w 599715"/>
                <a:gd name="T57" fmla="*/ 45380 h 490177"/>
                <a:gd name="T58" fmla="*/ 240751 w 599715"/>
                <a:gd name="T59" fmla="*/ 18008 h 490177"/>
                <a:gd name="T60" fmla="*/ 367614 w 599715"/>
                <a:gd name="T61" fmla="*/ 0 h 490177"/>
                <a:gd name="T62" fmla="*/ 385994 w 599715"/>
                <a:gd name="T63" fmla="*/ 18008 h 490177"/>
                <a:gd name="T64" fmla="*/ 472492 w 599715"/>
                <a:gd name="T65" fmla="*/ 45380 h 490177"/>
                <a:gd name="T66" fmla="*/ 472492 w 599715"/>
                <a:gd name="T67" fmla="*/ 336029 h 490177"/>
                <a:gd name="T68" fmla="*/ 590344 w 599715"/>
                <a:gd name="T69" fmla="*/ 363041 h 490177"/>
                <a:gd name="T70" fmla="*/ 513218 w 599715"/>
                <a:gd name="T71" fmla="*/ 381049 h 490177"/>
                <a:gd name="T72" fmla="*/ 599715 w 599715"/>
                <a:gd name="T73" fmla="*/ 449479 h 490177"/>
                <a:gd name="T74" fmla="*/ 524750 w 599715"/>
                <a:gd name="T75" fmla="*/ 426789 h 490177"/>
                <a:gd name="T76" fmla="*/ 449786 w 599715"/>
                <a:gd name="T77" fmla="*/ 490177 h 490177"/>
                <a:gd name="T78" fmla="*/ 494837 w 599715"/>
                <a:gd name="T79" fmla="*/ 408421 h 490177"/>
                <a:gd name="T80" fmla="*/ 163624 w 599715"/>
                <a:gd name="T81" fmla="*/ 381049 h 490177"/>
                <a:gd name="T82" fmla="*/ 149568 w 599715"/>
                <a:gd name="T83" fmla="*/ 408421 h 490177"/>
                <a:gd name="T84" fmla="*/ 108842 w 599715"/>
                <a:gd name="T85" fmla="*/ 449479 h 490177"/>
                <a:gd name="T86" fmla="*/ 81812 w 599715"/>
                <a:gd name="T87" fmla="*/ 449479 h 490177"/>
                <a:gd name="T88" fmla="*/ 40726 w 599715"/>
                <a:gd name="T89" fmla="*/ 408421 h 490177"/>
                <a:gd name="T90" fmla="*/ 9010 w 599715"/>
                <a:gd name="T91" fmla="*/ 381049 h 490177"/>
                <a:gd name="T92" fmla="*/ 154614 w 599715"/>
                <a:gd name="T93" fmla="*/ 363041 h 490177"/>
                <a:gd name="T94" fmla="*/ 87218 w 599715"/>
                <a:gd name="T95" fmla="*/ 329546 h 490177"/>
                <a:gd name="T96" fmla="*/ 0 w 599715"/>
                <a:gd name="T97" fmla="*/ 172516 h 490177"/>
                <a:gd name="T98" fmla="*/ 127223 w 599715"/>
                <a:gd name="T99" fmla="*/ 45380 h 490177"/>
                <a:gd name="T100" fmla="*/ 213360 w 599715"/>
                <a:gd name="T101" fmla="*/ 18008 h 490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9715" h="490177">
                  <a:moveTo>
                    <a:pt x="558629" y="426789"/>
                  </a:moveTo>
                  <a:cubicBezTo>
                    <a:pt x="546014" y="426789"/>
                    <a:pt x="535923" y="436873"/>
                    <a:pt x="535923" y="449479"/>
                  </a:cubicBezTo>
                  <a:cubicBezTo>
                    <a:pt x="535923" y="461724"/>
                    <a:pt x="546014" y="472169"/>
                    <a:pt x="558629" y="472169"/>
                  </a:cubicBezTo>
                  <a:cubicBezTo>
                    <a:pt x="571243" y="472169"/>
                    <a:pt x="581334" y="461724"/>
                    <a:pt x="581334" y="449479"/>
                  </a:cubicBezTo>
                  <a:cubicBezTo>
                    <a:pt x="581334" y="436873"/>
                    <a:pt x="571243" y="426789"/>
                    <a:pt x="558629" y="426789"/>
                  </a:cubicBezTo>
                  <a:close/>
                  <a:moveTo>
                    <a:pt x="449786" y="426789"/>
                  </a:moveTo>
                  <a:cubicBezTo>
                    <a:pt x="437172" y="426789"/>
                    <a:pt x="426720" y="436873"/>
                    <a:pt x="426720" y="449479"/>
                  </a:cubicBezTo>
                  <a:cubicBezTo>
                    <a:pt x="426720" y="461724"/>
                    <a:pt x="437172" y="472169"/>
                    <a:pt x="449786" y="472169"/>
                  </a:cubicBezTo>
                  <a:cubicBezTo>
                    <a:pt x="462040" y="472169"/>
                    <a:pt x="472492" y="461724"/>
                    <a:pt x="472492" y="449479"/>
                  </a:cubicBezTo>
                  <a:cubicBezTo>
                    <a:pt x="472492" y="436873"/>
                    <a:pt x="462040" y="426789"/>
                    <a:pt x="449786" y="426789"/>
                  </a:cubicBezTo>
                  <a:close/>
                  <a:moveTo>
                    <a:pt x="149568" y="426789"/>
                  </a:moveTo>
                  <a:cubicBezTo>
                    <a:pt x="137314" y="426789"/>
                    <a:pt x="127223" y="436873"/>
                    <a:pt x="127223" y="449479"/>
                  </a:cubicBezTo>
                  <a:cubicBezTo>
                    <a:pt x="127223" y="461724"/>
                    <a:pt x="137314" y="472169"/>
                    <a:pt x="149568" y="472169"/>
                  </a:cubicBezTo>
                  <a:cubicBezTo>
                    <a:pt x="162182" y="472169"/>
                    <a:pt x="172634" y="461724"/>
                    <a:pt x="172634" y="449479"/>
                  </a:cubicBezTo>
                  <a:cubicBezTo>
                    <a:pt x="172634" y="436873"/>
                    <a:pt x="162182" y="426789"/>
                    <a:pt x="149568" y="426789"/>
                  </a:cubicBezTo>
                  <a:close/>
                  <a:moveTo>
                    <a:pt x="40726" y="426789"/>
                  </a:moveTo>
                  <a:cubicBezTo>
                    <a:pt x="28111" y="426789"/>
                    <a:pt x="18020" y="436873"/>
                    <a:pt x="18020" y="449479"/>
                  </a:cubicBezTo>
                  <a:cubicBezTo>
                    <a:pt x="18020" y="461724"/>
                    <a:pt x="28111" y="472169"/>
                    <a:pt x="40726" y="472169"/>
                  </a:cubicBezTo>
                  <a:cubicBezTo>
                    <a:pt x="53340" y="472169"/>
                    <a:pt x="63431" y="461724"/>
                    <a:pt x="63431" y="449479"/>
                  </a:cubicBezTo>
                  <a:cubicBezTo>
                    <a:pt x="63431" y="436873"/>
                    <a:pt x="53340" y="426789"/>
                    <a:pt x="40726" y="426789"/>
                  </a:cubicBezTo>
                  <a:close/>
                  <a:moveTo>
                    <a:pt x="172634" y="336029"/>
                  </a:moveTo>
                  <a:lnTo>
                    <a:pt x="172634" y="363041"/>
                  </a:lnTo>
                  <a:lnTo>
                    <a:pt x="427081" y="363041"/>
                  </a:lnTo>
                  <a:lnTo>
                    <a:pt x="427081" y="336029"/>
                  </a:lnTo>
                  <a:lnTo>
                    <a:pt x="172634" y="336029"/>
                  </a:lnTo>
                  <a:close/>
                  <a:moveTo>
                    <a:pt x="99472" y="281285"/>
                  </a:moveTo>
                  <a:lnTo>
                    <a:pt x="99472" y="314059"/>
                  </a:lnTo>
                  <a:cubicBezTo>
                    <a:pt x="108121" y="316220"/>
                    <a:pt x="117492" y="317661"/>
                    <a:pt x="127223" y="317661"/>
                  </a:cubicBezTo>
                  <a:lnTo>
                    <a:pt x="154614" y="317661"/>
                  </a:lnTo>
                  <a:lnTo>
                    <a:pt x="154614" y="281285"/>
                  </a:lnTo>
                  <a:lnTo>
                    <a:pt x="99472" y="281285"/>
                  </a:lnTo>
                  <a:close/>
                  <a:moveTo>
                    <a:pt x="99472" y="226900"/>
                  </a:moveTo>
                  <a:lnTo>
                    <a:pt x="99472" y="263277"/>
                  </a:lnTo>
                  <a:lnTo>
                    <a:pt x="154614" y="263277"/>
                  </a:lnTo>
                  <a:lnTo>
                    <a:pt x="154614" y="226900"/>
                  </a:lnTo>
                  <a:lnTo>
                    <a:pt x="99472" y="226900"/>
                  </a:lnTo>
                  <a:close/>
                  <a:moveTo>
                    <a:pt x="327072" y="198437"/>
                  </a:moveTo>
                  <a:cubicBezTo>
                    <a:pt x="332176" y="198437"/>
                    <a:pt x="336186" y="202447"/>
                    <a:pt x="336186" y="207551"/>
                  </a:cubicBezTo>
                  <a:cubicBezTo>
                    <a:pt x="336186" y="229423"/>
                    <a:pt x="318688" y="247286"/>
                    <a:pt x="296815" y="247286"/>
                  </a:cubicBezTo>
                  <a:cubicBezTo>
                    <a:pt x="291712" y="247286"/>
                    <a:pt x="287337" y="243276"/>
                    <a:pt x="287337" y="238172"/>
                  </a:cubicBezTo>
                  <a:cubicBezTo>
                    <a:pt x="287337" y="233068"/>
                    <a:pt x="291712" y="228694"/>
                    <a:pt x="296815" y="228694"/>
                  </a:cubicBezTo>
                  <a:cubicBezTo>
                    <a:pt x="308481" y="228694"/>
                    <a:pt x="317959" y="219580"/>
                    <a:pt x="317959" y="207551"/>
                  </a:cubicBezTo>
                  <a:cubicBezTo>
                    <a:pt x="317959" y="202447"/>
                    <a:pt x="322333" y="198437"/>
                    <a:pt x="327072" y="198437"/>
                  </a:cubicBezTo>
                  <a:close/>
                  <a:moveTo>
                    <a:pt x="99472" y="172516"/>
                  </a:moveTo>
                  <a:lnTo>
                    <a:pt x="99472" y="208892"/>
                  </a:lnTo>
                  <a:lnTo>
                    <a:pt x="154614" y="208892"/>
                  </a:lnTo>
                  <a:lnTo>
                    <a:pt x="154614" y="172516"/>
                  </a:lnTo>
                  <a:lnTo>
                    <a:pt x="99472" y="172516"/>
                  </a:lnTo>
                  <a:close/>
                  <a:moveTo>
                    <a:pt x="99472" y="117772"/>
                  </a:moveTo>
                  <a:lnTo>
                    <a:pt x="99472" y="154148"/>
                  </a:lnTo>
                  <a:lnTo>
                    <a:pt x="154614" y="154148"/>
                  </a:lnTo>
                  <a:lnTo>
                    <a:pt x="154614" y="117772"/>
                  </a:lnTo>
                  <a:lnTo>
                    <a:pt x="99472" y="117772"/>
                  </a:lnTo>
                  <a:close/>
                  <a:moveTo>
                    <a:pt x="300037" y="111524"/>
                  </a:moveTo>
                  <a:cubicBezTo>
                    <a:pt x="278389" y="133071"/>
                    <a:pt x="239062" y="179396"/>
                    <a:pt x="239062" y="210280"/>
                  </a:cubicBezTo>
                  <a:cubicBezTo>
                    <a:pt x="239062" y="243318"/>
                    <a:pt x="266122" y="270610"/>
                    <a:pt x="300037" y="270610"/>
                  </a:cubicBezTo>
                  <a:cubicBezTo>
                    <a:pt x="333591" y="270610"/>
                    <a:pt x="360651" y="243318"/>
                    <a:pt x="360651" y="210280"/>
                  </a:cubicBezTo>
                  <a:cubicBezTo>
                    <a:pt x="360651" y="179396"/>
                    <a:pt x="321324" y="133071"/>
                    <a:pt x="300037" y="111524"/>
                  </a:cubicBezTo>
                  <a:close/>
                  <a:moveTo>
                    <a:pt x="293543" y="91773"/>
                  </a:moveTo>
                  <a:cubicBezTo>
                    <a:pt x="297151" y="88900"/>
                    <a:pt x="302563" y="88900"/>
                    <a:pt x="306171" y="91773"/>
                  </a:cubicBezTo>
                  <a:cubicBezTo>
                    <a:pt x="309057" y="94646"/>
                    <a:pt x="379051" y="161081"/>
                    <a:pt x="379051" y="210280"/>
                  </a:cubicBezTo>
                  <a:cubicBezTo>
                    <a:pt x="379051" y="253373"/>
                    <a:pt x="343333" y="288566"/>
                    <a:pt x="300037" y="288566"/>
                  </a:cubicBezTo>
                  <a:cubicBezTo>
                    <a:pt x="256381" y="288566"/>
                    <a:pt x="220662" y="253373"/>
                    <a:pt x="220662" y="210280"/>
                  </a:cubicBezTo>
                  <a:cubicBezTo>
                    <a:pt x="220662" y="161440"/>
                    <a:pt x="290657" y="95005"/>
                    <a:pt x="293543" y="91773"/>
                  </a:cubicBezTo>
                  <a:close/>
                  <a:moveTo>
                    <a:pt x="81091" y="73833"/>
                  </a:moveTo>
                  <a:cubicBezTo>
                    <a:pt x="43969" y="91120"/>
                    <a:pt x="18020" y="128577"/>
                    <a:pt x="18020" y="172516"/>
                  </a:cubicBezTo>
                  <a:lnTo>
                    <a:pt x="18020" y="208892"/>
                  </a:lnTo>
                  <a:cubicBezTo>
                    <a:pt x="18020" y="252472"/>
                    <a:pt x="43969" y="289928"/>
                    <a:pt x="81091" y="307576"/>
                  </a:cubicBezTo>
                  <a:lnTo>
                    <a:pt x="81091" y="73833"/>
                  </a:lnTo>
                  <a:close/>
                  <a:moveTo>
                    <a:pt x="172634" y="63388"/>
                  </a:moveTo>
                  <a:lnTo>
                    <a:pt x="172634" y="317661"/>
                  </a:lnTo>
                  <a:lnTo>
                    <a:pt x="436091" y="317661"/>
                  </a:lnTo>
                  <a:lnTo>
                    <a:pt x="472492" y="317661"/>
                  </a:lnTo>
                  <a:cubicBezTo>
                    <a:pt x="532319" y="317661"/>
                    <a:pt x="581334" y="268679"/>
                    <a:pt x="581334" y="208892"/>
                  </a:cubicBezTo>
                  <a:lnTo>
                    <a:pt x="581334" y="172516"/>
                  </a:lnTo>
                  <a:cubicBezTo>
                    <a:pt x="581334" y="112370"/>
                    <a:pt x="532319" y="63388"/>
                    <a:pt x="472492" y="63388"/>
                  </a:cubicBezTo>
                  <a:lnTo>
                    <a:pt x="367614" y="63388"/>
                  </a:lnTo>
                  <a:lnTo>
                    <a:pt x="231740" y="63388"/>
                  </a:lnTo>
                  <a:lnTo>
                    <a:pt x="172634" y="63388"/>
                  </a:lnTo>
                  <a:close/>
                  <a:moveTo>
                    <a:pt x="127223" y="63388"/>
                  </a:moveTo>
                  <a:cubicBezTo>
                    <a:pt x="117492" y="63388"/>
                    <a:pt x="108121" y="64829"/>
                    <a:pt x="99472" y="66990"/>
                  </a:cubicBezTo>
                  <a:lnTo>
                    <a:pt x="99472" y="99764"/>
                  </a:lnTo>
                  <a:lnTo>
                    <a:pt x="154614" y="99764"/>
                  </a:lnTo>
                  <a:lnTo>
                    <a:pt x="154614" y="63388"/>
                  </a:lnTo>
                  <a:lnTo>
                    <a:pt x="127223" y="63388"/>
                  </a:lnTo>
                  <a:close/>
                  <a:moveTo>
                    <a:pt x="240751" y="18008"/>
                  </a:moveTo>
                  <a:lnTo>
                    <a:pt x="240751" y="45380"/>
                  </a:lnTo>
                  <a:lnTo>
                    <a:pt x="358964" y="45380"/>
                  </a:lnTo>
                  <a:lnTo>
                    <a:pt x="358964" y="18008"/>
                  </a:lnTo>
                  <a:lnTo>
                    <a:pt x="240751" y="18008"/>
                  </a:lnTo>
                  <a:close/>
                  <a:moveTo>
                    <a:pt x="213360" y="0"/>
                  </a:moveTo>
                  <a:lnTo>
                    <a:pt x="231740" y="0"/>
                  </a:lnTo>
                  <a:lnTo>
                    <a:pt x="367614" y="0"/>
                  </a:lnTo>
                  <a:lnTo>
                    <a:pt x="385994" y="0"/>
                  </a:lnTo>
                  <a:cubicBezTo>
                    <a:pt x="391040" y="0"/>
                    <a:pt x="395005" y="3962"/>
                    <a:pt x="395005" y="9004"/>
                  </a:cubicBezTo>
                  <a:cubicBezTo>
                    <a:pt x="395005" y="14046"/>
                    <a:pt x="391040" y="18008"/>
                    <a:pt x="385994" y="18008"/>
                  </a:cubicBezTo>
                  <a:lnTo>
                    <a:pt x="376984" y="18008"/>
                  </a:lnTo>
                  <a:lnTo>
                    <a:pt x="376984" y="45380"/>
                  </a:lnTo>
                  <a:lnTo>
                    <a:pt x="472492" y="45380"/>
                  </a:lnTo>
                  <a:cubicBezTo>
                    <a:pt x="542410" y="45380"/>
                    <a:pt x="599715" y="102285"/>
                    <a:pt x="599715" y="172516"/>
                  </a:cubicBezTo>
                  <a:lnTo>
                    <a:pt x="599715" y="208892"/>
                  </a:lnTo>
                  <a:cubicBezTo>
                    <a:pt x="599715" y="278763"/>
                    <a:pt x="542410" y="336029"/>
                    <a:pt x="472492" y="336029"/>
                  </a:cubicBezTo>
                  <a:lnTo>
                    <a:pt x="445101" y="336029"/>
                  </a:lnTo>
                  <a:lnTo>
                    <a:pt x="445101" y="363041"/>
                  </a:lnTo>
                  <a:lnTo>
                    <a:pt x="590344" y="363041"/>
                  </a:lnTo>
                  <a:cubicBezTo>
                    <a:pt x="595390" y="363041"/>
                    <a:pt x="599715" y="367363"/>
                    <a:pt x="599715" y="372045"/>
                  </a:cubicBezTo>
                  <a:cubicBezTo>
                    <a:pt x="599715" y="377087"/>
                    <a:pt x="595390" y="381049"/>
                    <a:pt x="590344" y="381049"/>
                  </a:cubicBezTo>
                  <a:lnTo>
                    <a:pt x="513218" y="381049"/>
                  </a:lnTo>
                  <a:lnTo>
                    <a:pt x="513218" y="408421"/>
                  </a:lnTo>
                  <a:lnTo>
                    <a:pt x="558629" y="408421"/>
                  </a:lnTo>
                  <a:cubicBezTo>
                    <a:pt x="581334" y="408421"/>
                    <a:pt x="599715" y="426789"/>
                    <a:pt x="599715" y="449479"/>
                  </a:cubicBezTo>
                  <a:cubicBezTo>
                    <a:pt x="599715" y="471809"/>
                    <a:pt x="581334" y="490177"/>
                    <a:pt x="558629" y="490177"/>
                  </a:cubicBezTo>
                  <a:cubicBezTo>
                    <a:pt x="535923" y="490177"/>
                    <a:pt x="517903" y="471809"/>
                    <a:pt x="517903" y="449479"/>
                  </a:cubicBezTo>
                  <a:cubicBezTo>
                    <a:pt x="517903" y="440835"/>
                    <a:pt x="520426" y="433272"/>
                    <a:pt x="524750" y="426789"/>
                  </a:cubicBezTo>
                  <a:lnTo>
                    <a:pt x="483664" y="426789"/>
                  </a:lnTo>
                  <a:cubicBezTo>
                    <a:pt x="487989" y="433272"/>
                    <a:pt x="490512" y="440835"/>
                    <a:pt x="490512" y="449479"/>
                  </a:cubicBezTo>
                  <a:cubicBezTo>
                    <a:pt x="490512" y="471809"/>
                    <a:pt x="472131" y="490177"/>
                    <a:pt x="449786" y="490177"/>
                  </a:cubicBezTo>
                  <a:cubicBezTo>
                    <a:pt x="427081" y="490177"/>
                    <a:pt x="408700" y="471809"/>
                    <a:pt x="408700" y="449479"/>
                  </a:cubicBezTo>
                  <a:cubicBezTo>
                    <a:pt x="408700" y="426789"/>
                    <a:pt x="427081" y="408421"/>
                    <a:pt x="449786" y="408421"/>
                  </a:cubicBezTo>
                  <a:lnTo>
                    <a:pt x="494837" y="408421"/>
                  </a:lnTo>
                  <a:lnTo>
                    <a:pt x="494837" y="381049"/>
                  </a:lnTo>
                  <a:lnTo>
                    <a:pt x="436091" y="381049"/>
                  </a:lnTo>
                  <a:lnTo>
                    <a:pt x="163624" y="381049"/>
                  </a:lnTo>
                  <a:lnTo>
                    <a:pt x="104517" y="381049"/>
                  </a:lnTo>
                  <a:lnTo>
                    <a:pt x="104517" y="408421"/>
                  </a:lnTo>
                  <a:lnTo>
                    <a:pt x="149568" y="408421"/>
                  </a:lnTo>
                  <a:cubicBezTo>
                    <a:pt x="172274" y="408421"/>
                    <a:pt x="190654" y="426789"/>
                    <a:pt x="190654" y="449479"/>
                  </a:cubicBezTo>
                  <a:cubicBezTo>
                    <a:pt x="190654" y="471809"/>
                    <a:pt x="172274" y="490177"/>
                    <a:pt x="149568" y="490177"/>
                  </a:cubicBezTo>
                  <a:cubicBezTo>
                    <a:pt x="127223" y="490177"/>
                    <a:pt x="108842" y="471809"/>
                    <a:pt x="108842" y="449479"/>
                  </a:cubicBezTo>
                  <a:cubicBezTo>
                    <a:pt x="108842" y="440835"/>
                    <a:pt x="111365" y="433272"/>
                    <a:pt x="115690" y="426789"/>
                  </a:cubicBezTo>
                  <a:lnTo>
                    <a:pt x="74964" y="426789"/>
                  </a:lnTo>
                  <a:cubicBezTo>
                    <a:pt x="78929" y="433272"/>
                    <a:pt x="81812" y="440835"/>
                    <a:pt x="81812" y="449479"/>
                  </a:cubicBezTo>
                  <a:cubicBezTo>
                    <a:pt x="81812" y="471809"/>
                    <a:pt x="63431" y="490177"/>
                    <a:pt x="40726" y="490177"/>
                  </a:cubicBezTo>
                  <a:cubicBezTo>
                    <a:pt x="18380" y="490177"/>
                    <a:pt x="0" y="471809"/>
                    <a:pt x="0" y="449479"/>
                  </a:cubicBezTo>
                  <a:cubicBezTo>
                    <a:pt x="0" y="426789"/>
                    <a:pt x="18380" y="408421"/>
                    <a:pt x="40726" y="408421"/>
                  </a:cubicBezTo>
                  <a:lnTo>
                    <a:pt x="86137" y="408421"/>
                  </a:lnTo>
                  <a:lnTo>
                    <a:pt x="86137" y="381049"/>
                  </a:lnTo>
                  <a:lnTo>
                    <a:pt x="9010" y="381049"/>
                  </a:lnTo>
                  <a:cubicBezTo>
                    <a:pt x="3964" y="381049"/>
                    <a:pt x="0" y="377087"/>
                    <a:pt x="0" y="372045"/>
                  </a:cubicBezTo>
                  <a:cubicBezTo>
                    <a:pt x="0" y="367363"/>
                    <a:pt x="3964" y="363041"/>
                    <a:pt x="9010" y="363041"/>
                  </a:cubicBezTo>
                  <a:lnTo>
                    <a:pt x="154614" y="363041"/>
                  </a:lnTo>
                  <a:lnTo>
                    <a:pt x="154614" y="336029"/>
                  </a:lnTo>
                  <a:lnTo>
                    <a:pt x="127223" y="336029"/>
                  </a:lnTo>
                  <a:cubicBezTo>
                    <a:pt x="113167" y="336029"/>
                    <a:pt x="99472" y="333508"/>
                    <a:pt x="87218" y="329546"/>
                  </a:cubicBezTo>
                  <a:cubicBezTo>
                    <a:pt x="86857" y="329186"/>
                    <a:pt x="86857" y="329186"/>
                    <a:pt x="86497" y="329186"/>
                  </a:cubicBezTo>
                  <a:cubicBezTo>
                    <a:pt x="36401" y="312258"/>
                    <a:pt x="0" y="264717"/>
                    <a:pt x="0" y="208892"/>
                  </a:cubicBezTo>
                  <a:lnTo>
                    <a:pt x="0" y="172516"/>
                  </a:lnTo>
                  <a:cubicBezTo>
                    <a:pt x="0" y="116331"/>
                    <a:pt x="36401" y="68790"/>
                    <a:pt x="86497" y="51863"/>
                  </a:cubicBezTo>
                  <a:cubicBezTo>
                    <a:pt x="86857" y="51863"/>
                    <a:pt x="86857" y="51863"/>
                    <a:pt x="87218" y="51863"/>
                  </a:cubicBezTo>
                  <a:cubicBezTo>
                    <a:pt x="99472" y="47541"/>
                    <a:pt x="113167" y="45380"/>
                    <a:pt x="127223" y="45380"/>
                  </a:cubicBezTo>
                  <a:lnTo>
                    <a:pt x="222370" y="45380"/>
                  </a:lnTo>
                  <a:lnTo>
                    <a:pt x="222370" y="18008"/>
                  </a:lnTo>
                  <a:lnTo>
                    <a:pt x="213360" y="18008"/>
                  </a:lnTo>
                  <a:cubicBezTo>
                    <a:pt x="208314" y="18008"/>
                    <a:pt x="204350" y="14046"/>
                    <a:pt x="204350" y="9004"/>
                  </a:cubicBezTo>
                  <a:cubicBezTo>
                    <a:pt x="204350" y="3962"/>
                    <a:pt x="208314" y="0"/>
                    <a:pt x="213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2719FF7-CAD9-C0A3-9DAC-39529362E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493" y="1781175"/>
              <a:ext cx="415925" cy="382588"/>
            </a:xfrm>
            <a:custGeom>
              <a:avLst/>
              <a:gdLst>
                <a:gd name="T0" fmla="*/ 100644607 w 1665"/>
                <a:gd name="T1" fmla="*/ 77764129 h 1534"/>
                <a:gd name="T2" fmla="*/ 44647863 w 1665"/>
                <a:gd name="T3" fmla="*/ 71916069 h 1534"/>
                <a:gd name="T4" fmla="*/ 24755906 w 1665"/>
                <a:gd name="T5" fmla="*/ 47093989 h 1534"/>
                <a:gd name="T6" fmla="*/ 18644931 w 1665"/>
                <a:gd name="T7" fmla="*/ 49146845 h 1534"/>
                <a:gd name="T8" fmla="*/ 11099577 w 1665"/>
                <a:gd name="T9" fmla="*/ 44107857 h 1534"/>
                <a:gd name="T10" fmla="*/ 6048774 w 1665"/>
                <a:gd name="T11" fmla="*/ 36580301 h 1534"/>
                <a:gd name="T12" fmla="*/ 4240187 w 1665"/>
                <a:gd name="T13" fmla="*/ 27684008 h 1534"/>
                <a:gd name="T14" fmla="*/ 6048774 w 1665"/>
                <a:gd name="T15" fmla="*/ 18787714 h 1534"/>
                <a:gd name="T16" fmla="*/ 11099577 w 1665"/>
                <a:gd name="T17" fmla="*/ 11260158 h 1534"/>
                <a:gd name="T18" fmla="*/ 18644931 w 1665"/>
                <a:gd name="T19" fmla="*/ 6221170 h 1534"/>
                <a:gd name="T20" fmla="*/ 27561963 w 1665"/>
                <a:gd name="T21" fmla="*/ 4416971 h 1534"/>
                <a:gd name="T22" fmla="*/ 36478996 w 1665"/>
                <a:gd name="T23" fmla="*/ 6221170 h 1534"/>
                <a:gd name="T24" fmla="*/ 44024350 w 1665"/>
                <a:gd name="T25" fmla="*/ 11260158 h 1534"/>
                <a:gd name="T26" fmla="*/ 49075153 w 1665"/>
                <a:gd name="T27" fmla="*/ 18787714 h 1534"/>
                <a:gd name="T28" fmla="*/ 50883490 w 1665"/>
                <a:gd name="T29" fmla="*/ 27684008 h 1534"/>
                <a:gd name="T30" fmla="*/ 40906286 w 1665"/>
                <a:gd name="T31" fmla="*/ 27684008 h 1534"/>
                <a:gd name="T32" fmla="*/ 14217391 w 1665"/>
                <a:gd name="T33" fmla="*/ 27684008 h 1534"/>
                <a:gd name="T34" fmla="*/ 26002932 w 1665"/>
                <a:gd name="T35" fmla="*/ 48773485 h 1534"/>
                <a:gd name="T36" fmla="*/ 81937475 w 1665"/>
                <a:gd name="T37" fmla="*/ 44916430 h 1534"/>
                <a:gd name="T38" fmla="*/ 81937475 w 1665"/>
                <a:gd name="T39" fmla="*/ 62273554 h 1534"/>
                <a:gd name="T40" fmla="*/ 63292544 w 1665"/>
                <a:gd name="T41" fmla="*/ 61651288 h 1534"/>
                <a:gd name="T42" fmla="*/ 63292544 w 1665"/>
                <a:gd name="T43" fmla="*/ 61651288 h 1534"/>
                <a:gd name="T44" fmla="*/ 47765676 w 1665"/>
                <a:gd name="T45" fmla="*/ 57918685 h 1534"/>
                <a:gd name="T46" fmla="*/ 44647863 w 1665"/>
                <a:gd name="T47" fmla="*/ 57794232 h 1534"/>
                <a:gd name="T48" fmla="*/ 81937475 w 1665"/>
                <a:gd name="T49" fmla="*/ 28243923 h 1534"/>
                <a:gd name="T50" fmla="*/ 63292544 w 1665"/>
                <a:gd name="T51" fmla="*/ 30172326 h 1534"/>
                <a:gd name="T52" fmla="*/ 63292544 w 1665"/>
                <a:gd name="T53" fmla="*/ 30172326 h 1534"/>
                <a:gd name="T54" fmla="*/ 29120745 w 1665"/>
                <a:gd name="T55" fmla="*/ 43672395 h 1534"/>
                <a:gd name="T56" fmla="*/ 27374860 w 1665"/>
                <a:gd name="T57" fmla="*/ 30794593 h 1534"/>
                <a:gd name="T58" fmla="*/ 17335204 w 1665"/>
                <a:gd name="T59" fmla="*/ 27684008 h 1534"/>
                <a:gd name="T60" fmla="*/ 37788472 w 1665"/>
                <a:gd name="T61" fmla="*/ 27684008 h 1534"/>
                <a:gd name="T62" fmla="*/ 85117740 w 1665"/>
                <a:gd name="T63" fmla="*/ 59225071 h 1534"/>
                <a:gd name="T64" fmla="*/ 100644607 w 1665"/>
                <a:gd name="T65" fmla="*/ 41121725 h 1534"/>
                <a:gd name="T66" fmla="*/ 100644607 w 1665"/>
                <a:gd name="T67" fmla="*/ 41121725 h 1534"/>
                <a:gd name="T68" fmla="*/ 55061475 w 1665"/>
                <a:gd name="T69" fmla="*/ 27870563 h 1534"/>
                <a:gd name="T70" fmla="*/ 54437963 w 1665"/>
                <a:gd name="T71" fmla="*/ 26377622 h 1534"/>
                <a:gd name="T72" fmla="*/ 53003583 w 1665"/>
                <a:gd name="T73" fmla="*/ 17170320 h 1534"/>
                <a:gd name="T74" fmla="*/ 47453920 w 1665"/>
                <a:gd name="T75" fmla="*/ 9580413 h 1534"/>
                <a:gd name="T76" fmla="*/ 45645583 w 1665"/>
                <a:gd name="T77" fmla="*/ 7776463 h 1534"/>
                <a:gd name="T78" fmla="*/ 38100229 w 1665"/>
                <a:gd name="T79" fmla="*/ 2301763 h 1534"/>
                <a:gd name="T80" fmla="*/ 28808989 w 1665"/>
                <a:gd name="T81" fmla="*/ 808822 h 1534"/>
                <a:gd name="T82" fmla="*/ 18457827 w 1665"/>
                <a:gd name="T83" fmla="*/ 2426216 h 1534"/>
                <a:gd name="T84" fmla="*/ 16088179 w 1665"/>
                <a:gd name="T85" fmla="*/ 3359492 h 1534"/>
                <a:gd name="T86" fmla="*/ 8106416 w 1665"/>
                <a:gd name="T87" fmla="*/ 8211925 h 1534"/>
                <a:gd name="T88" fmla="*/ 3180265 w 1665"/>
                <a:gd name="T89" fmla="*/ 16237045 h 1534"/>
                <a:gd name="T90" fmla="*/ 2244746 w 1665"/>
                <a:gd name="T91" fmla="*/ 18601159 h 1534"/>
                <a:gd name="T92" fmla="*/ 0 w 1665"/>
                <a:gd name="T93" fmla="*/ 27684008 h 1534"/>
                <a:gd name="T94" fmla="*/ 2244746 w 1665"/>
                <a:gd name="T95" fmla="*/ 36766856 h 1534"/>
                <a:gd name="T96" fmla="*/ 3180265 w 1665"/>
                <a:gd name="T97" fmla="*/ 39130971 h 1534"/>
                <a:gd name="T98" fmla="*/ 8106416 w 1665"/>
                <a:gd name="T99" fmla="*/ 47093989 h 1534"/>
                <a:gd name="T100" fmla="*/ 16088179 w 1665"/>
                <a:gd name="T101" fmla="*/ 51946422 h 1534"/>
                <a:gd name="T102" fmla="*/ 18457827 w 1665"/>
                <a:gd name="T103" fmla="*/ 52941799 h 1534"/>
                <a:gd name="T104" fmla="*/ 26002932 w 1665"/>
                <a:gd name="T105" fmla="*/ 71667412 h 1534"/>
                <a:gd name="T106" fmla="*/ 33860042 w 1665"/>
                <a:gd name="T107" fmla="*/ 83363032 h 1534"/>
                <a:gd name="T108" fmla="*/ 36977856 w 1665"/>
                <a:gd name="T109" fmla="*/ 83363032 h 1534"/>
                <a:gd name="T110" fmla="*/ 92725295 w 1665"/>
                <a:gd name="T111" fmla="*/ 93752267 h 1534"/>
                <a:gd name="T112" fmla="*/ 95905560 w 1665"/>
                <a:gd name="T113" fmla="*/ 80439002 h 1534"/>
                <a:gd name="T114" fmla="*/ 102203639 w 1665"/>
                <a:gd name="T115" fmla="*/ 81123371 h 1534"/>
                <a:gd name="T116" fmla="*/ 103762421 w 1665"/>
                <a:gd name="T117" fmla="*/ 61464733 h 1534"/>
                <a:gd name="T118" fmla="*/ 103201359 w 1665"/>
                <a:gd name="T119" fmla="*/ 23391490 h 1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65" h="1534">
                  <a:moveTo>
                    <a:pt x="1365" y="1224"/>
                  </a:moveTo>
                  <a:lnTo>
                    <a:pt x="1365" y="1003"/>
                  </a:lnTo>
                  <a:lnTo>
                    <a:pt x="1614" y="1012"/>
                  </a:lnTo>
                  <a:lnTo>
                    <a:pt x="1614" y="1250"/>
                  </a:lnTo>
                  <a:lnTo>
                    <a:pt x="1365" y="1224"/>
                  </a:lnTo>
                  <a:close/>
                  <a:moveTo>
                    <a:pt x="467" y="971"/>
                  </a:moveTo>
                  <a:lnTo>
                    <a:pt x="716" y="979"/>
                  </a:lnTo>
                  <a:lnTo>
                    <a:pt x="716" y="1156"/>
                  </a:lnTo>
                  <a:lnTo>
                    <a:pt x="467" y="1130"/>
                  </a:lnTo>
                  <a:lnTo>
                    <a:pt x="467" y="971"/>
                  </a:lnTo>
                  <a:close/>
                  <a:moveTo>
                    <a:pt x="397" y="757"/>
                  </a:moveTo>
                  <a:lnTo>
                    <a:pt x="397" y="757"/>
                  </a:lnTo>
                  <a:cubicBezTo>
                    <a:pt x="392" y="750"/>
                    <a:pt x="384" y="747"/>
                    <a:pt x="377" y="747"/>
                  </a:cubicBezTo>
                  <a:cubicBezTo>
                    <a:pt x="372" y="747"/>
                    <a:pt x="367" y="748"/>
                    <a:pt x="363" y="750"/>
                  </a:cubicBezTo>
                  <a:lnTo>
                    <a:pt x="299" y="790"/>
                  </a:lnTo>
                  <a:lnTo>
                    <a:pt x="281" y="716"/>
                  </a:lnTo>
                  <a:cubicBezTo>
                    <a:pt x="278" y="703"/>
                    <a:pt x="266" y="695"/>
                    <a:pt x="253" y="697"/>
                  </a:cubicBezTo>
                  <a:lnTo>
                    <a:pt x="178" y="709"/>
                  </a:lnTo>
                  <a:lnTo>
                    <a:pt x="190" y="634"/>
                  </a:lnTo>
                  <a:cubicBezTo>
                    <a:pt x="192" y="621"/>
                    <a:pt x="183" y="609"/>
                    <a:pt x="171" y="605"/>
                  </a:cubicBezTo>
                  <a:lnTo>
                    <a:pt x="97" y="588"/>
                  </a:lnTo>
                  <a:lnTo>
                    <a:pt x="137" y="523"/>
                  </a:lnTo>
                  <a:cubicBezTo>
                    <a:pt x="143" y="512"/>
                    <a:pt x="140" y="497"/>
                    <a:pt x="130" y="489"/>
                  </a:cubicBezTo>
                  <a:lnTo>
                    <a:pt x="68" y="445"/>
                  </a:lnTo>
                  <a:lnTo>
                    <a:pt x="130" y="400"/>
                  </a:lnTo>
                  <a:cubicBezTo>
                    <a:pt x="140" y="393"/>
                    <a:pt x="143" y="378"/>
                    <a:pt x="137" y="367"/>
                  </a:cubicBezTo>
                  <a:lnTo>
                    <a:pt x="97" y="302"/>
                  </a:lnTo>
                  <a:lnTo>
                    <a:pt x="171" y="284"/>
                  </a:lnTo>
                  <a:cubicBezTo>
                    <a:pt x="183" y="281"/>
                    <a:pt x="192" y="269"/>
                    <a:pt x="190" y="256"/>
                  </a:cubicBezTo>
                  <a:lnTo>
                    <a:pt x="178" y="181"/>
                  </a:lnTo>
                  <a:lnTo>
                    <a:pt x="253" y="193"/>
                  </a:lnTo>
                  <a:cubicBezTo>
                    <a:pt x="266" y="195"/>
                    <a:pt x="278" y="186"/>
                    <a:pt x="281" y="174"/>
                  </a:cubicBezTo>
                  <a:lnTo>
                    <a:pt x="299" y="100"/>
                  </a:lnTo>
                  <a:lnTo>
                    <a:pt x="363" y="140"/>
                  </a:lnTo>
                  <a:cubicBezTo>
                    <a:pt x="375" y="147"/>
                    <a:pt x="390" y="144"/>
                    <a:pt x="397" y="133"/>
                  </a:cubicBezTo>
                  <a:lnTo>
                    <a:pt x="442" y="71"/>
                  </a:lnTo>
                  <a:lnTo>
                    <a:pt x="487" y="133"/>
                  </a:lnTo>
                  <a:cubicBezTo>
                    <a:pt x="494" y="144"/>
                    <a:pt x="509" y="147"/>
                    <a:pt x="520" y="140"/>
                  </a:cubicBezTo>
                  <a:lnTo>
                    <a:pt x="585" y="100"/>
                  </a:lnTo>
                  <a:lnTo>
                    <a:pt x="602" y="174"/>
                  </a:lnTo>
                  <a:cubicBezTo>
                    <a:pt x="605" y="186"/>
                    <a:pt x="618" y="195"/>
                    <a:pt x="631" y="193"/>
                  </a:cubicBezTo>
                  <a:lnTo>
                    <a:pt x="706" y="181"/>
                  </a:lnTo>
                  <a:lnTo>
                    <a:pt x="694" y="256"/>
                  </a:lnTo>
                  <a:cubicBezTo>
                    <a:pt x="692" y="269"/>
                    <a:pt x="700" y="281"/>
                    <a:pt x="713" y="284"/>
                  </a:cubicBezTo>
                  <a:lnTo>
                    <a:pt x="787" y="302"/>
                  </a:lnTo>
                  <a:lnTo>
                    <a:pt x="747" y="367"/>
                  </a:lnTo>
                  <a:cubicBezTo>
                    <a:pt x="740" y="378"/>
                    <a:pt x="743" y="393"/>
                    <a:pt x="754" y="400"/>
                  </a:cubicBezTo>
                  <a:lnTo>
                    <a:pt x="816" y="445"/>
                  </a:lnTo>
                  <a:lnTo>
                    <a:pt x="798" y="458"/>
                  </a:lnTo>
                  <a:lnTo>
                    <a:pt x="654" y="473"/>
                  </a:lnTo>
                  <a:cubicBezTo>
                    <a:pt x="655" y="464"/>
                    <a:pt x="656" y="454"/>
                    <a:pt x="656" y="445"/>
                  </a:cubicBezTo>
                  <a:cubicBezTo>
                    <a:pt x="656" y="327"/>
                    <a:pt x="560" y="231"/>
                    <a:pt x="442" y="231"/>
                  </a:cubicBezTo>
                  <a:cubicBezTo>
                    <a:pt x="323" y="231"/>
                    <a:pt x="228" y="327"/>
                    <a:pt x="228" y="445"/>
                  </a:cubicBezTo>
                  <a:cubicBezTo>
                    <a:pt x="228" y="555"/>
                    <a:pt x="311" y="645"/>
                    <a:pt x="417" y="658"/>
                  </a:cubicBezTo>
                  <a:lnTo>
                    <a:pt x="417" y="728"/>
                  </a:lnTo>
                  <a:lnTo>
                    <a:pt x="417" y="784"/>
                  </a:lnTo>
                  <a:lnTo>
                    <a:pt x="397" y="757"/>
                  </a:lnTo>
                  <a:close/>
                  <a:moveTo>
                    <a:pt x="1066" y="942"/>
                  </a:moveTo>
                  <a:lnTo>
                    <a:pt x="1066" y="731"/>
                  </a:lnTo>
                  <a:lnTo>
                    <a:pt x="1314" y="722"/>
                  </a:lnTo>
                  <a:lnTo>
                    <a:pt x="1314" y="951"/>
                  </a:lnTo>
                  <a:lnTo>
                    <a:pt x="1066" y="942"/>
                  </a:lnTo>
                  <a:close/>
                  <a:moveTo>
                    <a:pt x="1066" y="992"/>
                  </a:moveTo>
                  <a:lnTo>
                    <a:pt x="1314" y="1001"/>
                  </a:lnTo>
                  <a:lnTo>
                    <a:pt x="1314" y="1218"/>
                  </a:lnTo>
                  <a:lnTo>
                    <a:pt x="1066" y="1193"/>
                  </a:lnTo>
                  <a:lnTo>
                    <a:pt x="1066" y="992"/>
                  </a:lnTo>
                  <a:close/>
                  <a:moveTo>
                    <a:pt x="1015" y="991"/>
                  </a:moveTo>
                  <a:lnTo>
                    <a:pt x="1015" y="1187"/>
                  </a:lnTo>
                  <a:lnTo>
                    <a:pt x="766" y="1161"/>
                  </a:lnTo>
                  <a:lnTo>
                    <a:pt x="766" y="981"/>
                  </a:lnTo>
                  <a:lnTo>
                    <a:pt x="1015" y="991"/>
                  </a:lnTo>
                  <a:close/>
                  <a:moveTo>
                    <a:pt x="766" y="741"/>
                  </a:moveTo>
                  <a:lnTo>
                    <a:pt x="1015" y="733"/>
                  </a:lnTo>
                  <a:lnTo>
                    <a:pt x="1015" y="940"/>
                  </a:lnTo>
                  <a:lnTo>
                    <a:pt x="766" y="931"/>
                  </a:lnTo>
                  <a:lnTo>
                    <a:pt x="766" y="741"/>
                  </a:lnTo>
                  <a:close/>
                  <a:moveTo>
                    <a:pt x="467" y="753"/>
                  </a:moveTo>
                  <a:lnTo>
                    <a:pt x="716" y="743"/>
                  </a:lnTo>
                  <a:lnTo>
                    <a:pt x="716" y="929"/>
                  </a:lnTo>
                  <a:lnTo>
                    <a:pt x="467" y="920"/>
                  </a:lnTo>
                  <a:lnTo>
                    <a:pt x="467" y="753"/>
                  </a:lnTo>
                  <a:close/>
                  <a:moveTo>
                    <a:pt x="1066" y="480"/>
                  </a:moveTo>
                  <a:lnTo>
                    <a:pt x="1314" y="454"/>
                  </a:lnTo>
                  <a:lnTo>
                    <a:pt x="1314" y="671"/>
                  </a:lnTo>
                  <a:lnTo>
                    <a:pt x="1066" y="680"/>
                  </a:lnTo>
                  <a:lnTo>
                    <a:pt x="1066" y="480"/>
                  </a:lnTo>
                  <a:close/>
                  <a:moveTo>
                    <a:pt x="1015" y="485"/>
                  </a:moveTo>
                  <a:lnTo>
                    <a:pt x="1015" y="682"/>
                  </a:lnTo>
                  <a:lnTo>
                    <a:pt x="766" y="691"/>
                  </a:lnTo>
                  <a:lnTo>
                    <a:pt x="766" y="512"/>
                  </a:lnTo>
                  <a:lnTo>
                    <a:pt x="1015" y="485"/>
                  </a:lnTo>
                  <a:close/>
                  <a:moveTo>
                    <a:pt x="467" y="543"/>
                  </a:moveTo>
                  <a:lnTo>
                    <a:pt x="716" y="517"/>
                  </a:lnTo>
                  <a:lnTo>
                    <a:pt x="716" y="693"/>
                  </a:lnTo>
                  <a:lnTo>
                    <a:pt x="467" y="702"/>
                  </a:lnTo>
                  <a:lnTo>
                    <a:pt x="467" y="543"/>
                  </a:lnTo>
                  <a:close/>
                  <a:moveTo>
                    <a:pt x="602" y="478"/>
                  </a:moveTo>
                  <a:lnTo>
                    <a:pt x="439" y="495"/>
                  </a:lnTo>
                  <a:cubicBezTo>
                    <a:pt x="426" y="497"/>
                    <a:pt x="417" y="508"/>
                    <a:pt x="417" y="521"/>
                  </a:cubicBezTo>
                  <a:lnTo>
                    <a:pt x="417" y="607"/>
                  </a:lnTo>
                  <a:cubicBezTo>
                    <a:pt x="338" y="594"/>
                    <a:pt x="278" y="527"/>
                    <a:pt x="278" y="445"/>
                  </a:cubicBezTo>
                  <a:cubicBezTo>
                    <a:pt x="278" y="354"/>
                    <a:pt x="352" y="281"/>
                    <a:pt x="442" y="281"/>
                  </a:cubicBezTo>
                  <a:cubicBezTo>
                    <a:pt x="533" y="281"/>
                    <a:pt x="606" y="354"/>
                    <a:pt x="606" y="445"/>
                  </a:cubicBezTo>
                  <a:cubicBezTo>
                    <a:pt x="606" y="457"/>
                    <a:pt x="604" y="467"/>
                    <a:pt x="602" y="478"/>
                  </a:cubicBezTo>
                  <a:close/>
                  <a:moveTo>
                    <a:pt x="1614" y="962"/>
                  </a:moveTo>
                  <a:lnTo>
                    <a:pt x="1365" y="952"/>
                  </a:lnTo>
                  <a:lnTo>
                    <a:pt x="1365" y="720"/>
                  </a:lnTo>
                  <a:lnTo>
                    <a:pt x="1614" y="711"/>
                  </a:lnTo>
                  <a:lnTo>
                    <a:pt x="1614" y="962"/>
                  </a:lnTo>
                  <a:close/>
                  <a:moveTo>
                    <a:pt x="1614" y="661"/>
                  </a:moveTo>
                  <a:lnTo>
                    <a:pt x="1365" y="670"/>
                  </a:lnTo>
                  <a:lnTo>
                    <a:pt x="1365" y="448"/>
                  </a:lnTo>
                  <a:lnTo>
                    <a:pt x="1614" y="423"/>
                  </a:lnTo>
                  <a:lnTo>
                    <a:pt x="1614" y="661"/>
                  </a:lnTo>
                  <a:close/>
                  <a:moveTo>
                    <a:pt x="1655" y="376"/>
                  </a:moveTo>
                  <a:lnTo>
                    <a:pt x="1655" y="376"/>
                  </a:lnTo>
                  <a:cubicBezTo>
                    <a:pt x="1650" y="371"/>
                    <a:pt x="1643" y="368"/>
                    <a:pt x="1636" y="369"/>
                  </a:cubicBezTo>
                  <a:lnTo>
                    <a:pt x="883" y="448"/>
                  </a:lnTo>
                  <a:cubicBezTo>
                    <a:pt x="884" y="447"/>
                    <a:pt x="884" y="446"/>
                    <a:pt x="884" y="445"/>
                  </a:cubicBezTo>
                  <a:cubicBezTo>
                    <a:pt x="884" y="437"/>
                    <a:pt x="880" y="429"/>
                    <a:pt x="873" y="424"/>
                  </a:cubicBezTo>
                  <a:lnTo>
                    <a:pt x="803" y="373"/>
                  </a:lnTo>
                  <a:lnTo>
                    <a:pt x="848" y="299"/>
                  </a:lnTo>
                  <a:cubicBezTo>
                    <a:pt x="852" y="292"/>
                    <a:pt x="853" y="283"/>
                    <a:pt x="850" y="276"/>
                  </a:cubicBezTo>
                  <a:cubicBezTo>
                    <a:pt x="847" y="268"/>
                    <a:pt x="840" y="263"/>
                    <a:pt x="832" y="261"/>
                  </a:cubicBezTo>
                  <a:lnTo>
                    <a:pt x="747" y="241"/>
                  </a:lnTo>
                  <a:lnTo>
                    <a:pt x="761" y="154"/>
                  </a:lnTo>
                  <a:cubicBezTo>
                    <a:pt x="763" y="147"/>
                    <a:pt x="760" y="138"/>
                    <a:pt x="755" y="132"/>
                  </a:cubicBezTo>
                  <a:cubicBezTo>
                    <a:pt x="749" y="127"/>
                    <a:pt x="740" y="124"/>
                    <a:pt x="732" y="125"/>
                  </a:cubicBezTo>
                  <a:lnTo>
                    <a:pt x="646" y="139"/>
                  </a:lnTo>
                  <a:lnTo>
                    <a:pt x="626" y="54"/>
                  </a:lnTo>
                  <a:cubicBezTo>
                    <a:pt x="624" y="46"/>
                    <a:pt x="618" y="40"/>
                    <a:pt x="611" y="37"/>
                  </a:cubicBezTo>
                  <a:cubicBezTo>
                    <a:pt x="604" y="34"/>
                    <a:pt x="595" y="34"/>
                    <a:pt x="588" y="39"/>
                  </a:cubicBezTo>
                  <a:lnTo>
                    <a:pt x="514" y="84"/>
                  </a:lnTo>
                  <a:lnTo>
                    <a:pt x="462" y="13"/>
                  </a:lnTo>
                  <a:cubicBezTo>
                    <a:pt x="453" y="0"/>
                    <a:pt x="431" y="0"/>
                    <a:pt x="422" y="13"/>
                  </a:cubicBezTo>
                  <a:lnTo>
                    <a:pt x="370" y="84"/>
                  </a:lnTo>
                  <a:lnTo>
                    <a:pt x="296" y="39"/>
                  </a:lnTo>
                  <a:cubicBezTo>
                    <a:pt x="289" y="34"/>
                    <a:pt x="280" y="34"/>
                    <a:pt x="273" y="37"/>
                  </a:cubicBezTo>
                  <a:cubicBezTo>
                    <a:pt x="265" y="40"/>
                    <a:pt x="260" y="46"/>
                    <a:pt x="258" y="54"/>
                  </a:cubicBezTo>
                  <a:lnTo>
                    <a:pt x="238" y="139"/>
                  </a:lnTo>
                  <a:lnTo>
                    <a:pt x="151" y="125"/>
                  </a:lnTo>
                  <a:cubicBezTo>
                    <a:pt x="143" y="124"/>
                    <a:pt x="135" y="127"/>
                    <a:pt x="130" y="132"/>
                  </a:cubicBezTo>
                  <a:cubicBezTo>
                    <a:pt x="124" y="138"/>
                    <a:pt x="121" y="147"/>
                    <a:pt x="122" y="154"/>
                  </a:cubicBezTo>
                  <a:lnTo>
                    <a:pt x="136" y="241"/>
                  </a:lnTo>
                  <a:lnTo>
                    <a:pt x="51" y="261"/>
                  </a:lnTo>
                  <a:cubicBezTo>
                    <a:pt x="43" y="263"/>
                    <a:pt x="37" y="268"/>
                    <a:pt x="34" y="276"/>
                  </a:cubicBezTo>
                  <a:cubicBezTo>
                    <a:pt x="30" y="283"/>
                    <a:pt x="31" y="292"/>
                    <a:pt x="36" y="299"/>
                  </a:cubicBezTo>
                  <a:lnTo>
                    <a:pt x="81" y="373"/>
                  </a:lnTo>
                  <a:lnTo>
                    <a:pt x="10" y="424"/>
                  </a:lnTo>
                  <a:cubicBezTo>
                    <a:pt x="4" y="429"/>
                    <a:pt x="0" y="437"/>
                    <a:pt x="0" y="445"/>
                  </a:cubicBezTo>
                  <a:cubicBezTo>
                    <a:pt x="0" y="453"/>
                    <a:pt x="4" y="461"/>
                    <a:pt x="10" y="465"/>
                  </a:cubicBezTo>
                  <a:lnTo>
                    <a:pt x="81" y="517"/>
                  </a:lnTo>
                  <a:lnTo>
                    <a:pt x="36" y="591"/>
                  </a:lnTo>
                  <a:cubicBezTo>
                    <a:pt x="31" y="598"/>
                    <a:pt x="30" y="607"/>
                    <a:pt x="34" y="614"/>
                  </a:cubicBezTo>
                  <a:cubicBezTo>
                    <a:pt x="37" y="622"/>
                    <a:pt x="43" y="627"/>
                    <a:pt x="51" y="629"/>
                  </a:cubicBezTo>
                  <a:lnTo>
                    <a:pt x="136" y="649"/>
                  </a:lnTo>
                  <a:lnTo>
                    <a:pt x="122" y="736"/>
                  </a:lnTo>
                  <a:cubicBezTo>
                    <a:pt x="121" y="743"/>
                    <a:pt x="124" y="751"/>
                    <a:pt x="130" y="757"/>
                  </a:cubicBezTo>
                  <a:cubicBezTo>
                    <a:pt x="135" y="763"/>
                    <a:pt x="143" y="766"/>
                    <a:pt x="151" y="764"/>
                  </a:cubicBezTo>
                  <a:lnTo>
                    <a:pt x="238" y="751"/>
                  </a:lnTo>
                  <a:lnTo>
                    <a:pt x="258" y="835"/>
                  </a:lnTo>
                  <a:cubicBezTo>
                    <a:pt x="260" y="844"/>
                    <a:pt x="265" y="850"/>
                    <a:pt x="273" y="853"/>
                  </a:cubicBezTo>
                  <a:cubicBezTo>
                    <a:pt x="280" y="856"/>
                    <a:pt x="289" y="855"/>
                    <a:pt x="296" y="851"/>
                  </a:cubicBezTo>
                  <a:lnTo>
                    <a:pt x="370" y="806"/>
                  </a:lnTo>
                  <a:lnTo>
                    <a:pt x="417" y="870"/>
                  </a:lnTo>
                  <a:lnTo>
                    <a:pt x="417" y="945"/>
                  </a:lnTo>
                  <a:lnTo>
                    <a:pt x="417" y="1152"/>
                  </a:lnTo>
                  <a:cubicBezTo>
                    <a:pt x="417" y="1165"/>
                    <a:pt x="426" y="1176"/>
                    <a:pt x="439" y="1177"/>
                  </a:cubicBezTo>
                  <a:lnTo>
                    <a:pt x="543" y="1188"/>
                  </a:lnTo>
                  <a:lnTo>
                    <a:pt x="543" y="1340"/>
                  </a:lnTo>
                  <a:cubicBezTo>
                    <a:pt x="543" y="1354"/>
                    <a:pt x="554" y="1365"/>
                    <a:pt x="568" y="1365"/>
                  </a:cubicBezTo>
                  <a:cubicBezTo>
                    <a:pt x="582" y="1365"/>
                    <a:pt x="593" y="1354"/>
                    <a:pt x="593" y="1340"/>
                  </a:cubicBezTo>
                  <a:lnTo>
                    <a:pt x="593" y="1193"/>
                  </a:lnTo>
                  <a:lnTo>
                    <a:pt x="1487" y="1288"/>
                  </a:lnTo>
                  <a:lnTo>
                    <a:pt x="1487" y="1507"/>
                  </a:lnTo>
                  <a:cubicBezTo>
                    <a:pt x="1487" y="1521"/>
                    <a:pt x="1498" y="1533"/>
                    <a:pt x="1513" y="1533"/>
                  </a:cubicBezTo>
                  <a:cubicBezTo>
                    <a:pt x="1527" y="1533"/>
                    <a:pt x="1538" y="1521"/>
                    <a:pt x="1538" y="1507"/>
                  </a:cubicBezTo>
                  <a:lnTo>
                    <a:pt x="1538" y="1293"/>
                  </a:lnTo>
                  <a:lnTo>
                    <a:pt x="1636" y="1304"/>
                  </a:lnTo>
                  <a:cubicBezTo>
                    <a:pt x="1637" y="1304"/>
                    <a:pt x="1638" y="1304"/>
                    <a:pt x="1639" y="1304"/>
                  </a:cubicBezTo>
                  <a:cubicBezTo>
                    <a:pt x="1645" y="1304"/>
                    <a:pt x="1651" y="1301"/>
                    <a:pt x="1655" y="1297"/>
                  </a:cubicBezTo>
                  <a:cubicBezTo>
                    <a:pt x="1661" y="1292"/>
                    <a:pt x="1664" y="1285"/>
                    <a:pt x="1664" y="1278"/>
                  </a:cubicBezTo>
                  <a:lnTo>
                    <a:pt x="1664" y="988"/>
                  </a:lnTo>
                  <a:lnTo>
                    <a:pt x="1664" y="685"/>
                  </a:lnTo>
                  <a:lnTo>
                    <a:pt x="1664" y="394"/>
                  </a:lnTo>
                  <a:cubicBezTo>
                    <a:pt x="1664" y="387"/>
                    <a:pt x="1661" y="380"/>
                    <a:pt x="1655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62CDD97-AFE8-2DCA-53E3-CC75BFC6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868" y="3273425"/>
              <a:ext cx="428625" cy="398463"/>
            </a:xfrm>
            <a:custGeom>
              <a:avLst/>
              <a:gdLst>
                <a:gd name="T0" fmla="*/ 93996088 w 1715"/>
                <a:gd name="T1" fmla="*/ 76331597 h 1598"/>
                <a:gd name="T2" fmla="*/ 103720002 w 1715"/>
                <a:gd name="T3" fmla="*/ 76331597 h 1598"/>
                <a:gd name="T4" fmla="*/ 31726748 w 1715"/>
                <a:gd name="T5" fmla="*/ 96020108 h 1598"/>
                <a:gd name="T6" fmla="*/ 77789814 w 1715"/>
                <a:gd name="T7" fmla="*/ 96020108 h 1598"/>
                <a:gd name="T8" fmla="*/ 13401342 w 1715"/>
                <a:gd name="T9" fmla="*/ 50991295 h 1598"/>
                <a:gd name="T10" fmla="*/ 17639856 w 1715"/>
                <a:gd name="T11" fmla="*/ 51674517 h 1598"/>
                <a:gd name="T12" fmla="*/ 20507020 w 1715"/>
                <a:gd name="T13" fmla="*/ 32358537 h 1598"/>
                <a:gd name="T14" fmla="*/ 46935812 w 1715"/>
                <a:gd name="T15" fmla="*/ 33849158 h 1598"/>
                <a:gd name="T16" fmla="*/ 13401342 w 1715"/>
                <a:gd name="T17" fmla="*/ 50991295 h 1598"/>
                <a:gd name="T18" fmla="*/ 16081560 w 1715"/>
                <a:gd name="T19" fmla="*/ 3478198 h 1598"/>
                <a:gd name="T20" fmla="*/ 16580165 w 1715"/>
                <a:gd name="T21" fmla="*/ 3540286 h 1598"/>
                <a:gd name="T22" fmla="*/ 17328197 w 1715"/>
                <a:gd name="T23" fmla="*/ 30805828 h 1598"/>
                <a:gd name="T24" fmla="*/ 16580165 w 1715"/>
                <a:gd name="T25" fmla="*/ 48693276 h 1598"/>
                <a:gd name="T26" fmla="*/ 15146583 w 1715"/>
                <a:gd name="T27" fmla="*/ 48382584 h 1598"/>
                <a:gd name="T28" fmla="*/ 44255594 w 1715"/>
                <a:gd name="T29" fmla="*/ 22980194 h 1598"/>
                <a:gd name="T30" fmla="*/ 44255594 w 1715"/>
                <a:gd name="T31" fmla="*/ 29253119 h 1598"/>
                <a:gd name="T32" fmla="*/ 44255594 w 1715"/>
                <a:gd name="T33" fmla="*/ 22980194 h 1598"/>
                <a:gd name="T34" fmla="*/ 62643231 w 1715"/>
                <a:gd name="T35" fmla="*/ 26147701 h 1598"/>
                <a:gd name="T36" fmla="*/ 54727290 w 1715"/>
                <a:gd name="T37" fmla="*/ 33973334 h 1598"/>
                <a:gd name="T38" fmla="*/ 54727290 w 1715"/>
                <a:gd name="T39" fmla="*/ 18322067 h 1598"/>
                <a:gd name="T40" fmla="*/ 92437792 w 1715"/>
                <a:gd name="T41" fmla="*/ 29253119 h 1598"/>
                <a:gd name="T42" fmla="*/ 65759822 w 1715"/>
                <a:gd name="T43" fmla="*/ 26147701 h 1598"/>
                <a:gd name="T44" fmla="*/ 103408343 w 1715"/>
                <a:gd name="T45" fmla="*/ 22980194 h 1598"/>
                <a:gd name="T46" fmla="*/ 94307747 w 1715"/>
                <a:gd name="T47" fmla="*/ 32358537 h 1598"/>
                <a:gd name="T48" fmla="*/ 98733456 w 1715"/>
                <a:gd name="T49" fmla="*/ 35526293 h 1598"/>
                <a:gd name="T50" fmla="*/ 70995795 w 1715"/>
                <a:gd name="T51" fmla="*/ 73102002 h 1598"/>
                <a:gd name="T52" fmla="*/ 49678262 w 1715"/>
                <a:gd name="T53" fmla="*/ 35836735 h 1598"/>
                <a:gd name="T54" fmla="*/ 54727290 w 1715"/>
                <a:gd name="T55" fmla="*/ 37079002 h 1598"/>
                <a:gd name="T56" fmla="*/ 45564462 w 1715"/>
                <a:gd name="T57" fmla="*/ 49624851 h 1598"/>
                <a:gd name="T58" fmla="*/ 90879497 w 1715"/>
                <a:gd name="T59" fmla="*/ 96020108 h 1598"/>
                <a:gd name="T60" fmla="*/ 62518768 w 1715"/>
                <a:gd name="T61" fmla="*/ 33849158 h 1598"/>
                <a:gd name="T62" fmla="*/ 91004210 w 1715"/>
                <a:gd name="T63" fmla="*/ 32358537 h 1598"/>
                <a:gd name="T64" fmla="*/ 97175161 w 1715"/>
                <a:gd name="T65" fmla="*/ 68568052 h 1598"/>
                <a:gd name="T66" fmla="*/ 100291752 w 1715"/>
                <a:gd name="T67" fmla="*/ 38507285 h 1598"/>
                <a:gd name="T68" fmla="*/ 106587166 w 1715"/>
                <a:gd name="T69" fmla="*/ 21427485 h 1598"/>
                <a:gd name="T70" fmla="*/ 63765404 w 1715"/>
                <a:gd name="T71" fmla="*/ 19874776 h 1598"/>
                <a:gd name="T72" fmla="*/ 54727290 w 1715"/>
                <a:gd name="T73" fmla="*/ 15154560 h 1598"/>
                <a:gd name="T74" fmla="*/ 20507020 w 1715"/>
                <a:gd name="T75" fmla="*/ 4658127 h 1598"/>
                <a:gd name="T76" fmla="*/ 17639856 w 1715"/>
                <a:gd name="T77" fmla="*/ 683222 h 1598"/>
                <a:gd name="T78" fmla="*/ 10284751 w 1715"/>
                <a:gd name="T79" fmla="*/ 47264744 h 1598"/>
                <a:gd name="T80" fmla="*/ 4799600 w 1715"/>
                <a:gd name="T81" fmla="*/ 96020108 h 1598"/>
                <a:gd name="T82" fmla="*/ 4799600 w 1715"/>
                <a:gd name="T83" fmla="*/ 99187614 h 1598"/>
                <a:gd name="T84" fmla="*/ 92437792 w 1715"/>
                <a:gd name="T85" fmla="*/ 99187614 h 1598"/>
                <a:gd name="T86" fmla="*/ 106836593 w 1715"/>
                <a:gd name="T87" fmla="*/ 97634905 h 1598"/>
                <a:gd name="T88" fmla="*/ 100291752 w 1715"/>
                <a:gd name="T89" fmla="*/ 68568052 h 15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15" h="1598">
                  <a:moveTo>
                    <a:pt x="1508" y="1546"/>
                  </a:moveTo>
                  <a:lnTo>
                    <a:pt x="1508" y="1229"/>
                  </a:lnTo>
                  <a:cubicBezTo>
                    <a:pt x="1508" y="1186"/>
                    <a:pt x="1543" y="1152"/>
                    <a:pt x="1586" y="1152"/>
                  </a:cubicBezTo>
                  <a:cubicBezTo>
                    <a:pt x="1629" y="1152"/>
                    <a:pt x="1664" y="1186"/>
                    <a:pt x="1664" y="1229"/>
                  </a:cubicBezTo>
                  <a:lnTo>
                    <a:pt x="1664" y="1546"/>
                  </a:lnTo>
                  <a:lnTo>
                    <a:pt x="1508" y="1546"/>
                  </a:lnTo>
                  <a:close/>
                  <a:moveTo>
                    <a:pt x="509" y="1546"/>
                  </a:moveTo>
                  <a:lnTo>
                    <a:pt x="604" y="1227"/>
                  </a:lnTo>
                  <a:lnTo>
                    <a:pt x="1153" y="1227"/>
                  </a:lnTo>
                  <a:lnTo>
                    <a:pt x="1248" y="1546"/>
                  </a:lnTo>
                  <a:lnTo>
                    <a:pt x="509" y="1546"/>
                  </a:lnTo>
                  <a:close/>
                  <a:moveTo>
                    <a:pt x="215" y="821"/>
                  </a:moveTo>
                  <a:lnTo>
                    <a:pt x="215" y="821"/>
                  </a:lnTo>
                  <a:cubicBezTo>
                    <a:pt x="228" y="831"/>
                    <a:pt x="243" y="836"/>
                    <a:pt x="258" y="836"/>
                  </a:cubicBezTo>
                  <a:cubicBezTo>
                    <a:pt x="267" y="836"/>
                    <a:pt x="275" y="834"/>
                    <a:pt x="283" y="832"/>
                  </a:cubicBezTo>
                  <a:cubicBezTo>
                    <a:pt x="311" y="821"/>
                    <a:pt x="329" y="795"/>
                    <a:pt x="329" y="766"/>
                  </a:cubicBezTo>
                  <a:lnTo>
                    <a:pt x="329" y="521"/>
                  </a:lnTo>
                  <a:lnTo>
                    <a:pt x="734" y="521"/>
                  </a:lnTo>
                  <a:cubicBezTo>
                    <a:pt x="740" y="530"/>
                    <a:pt x="746" y="538"/>
                    <a:pt x="753" y="545"/>
                  </a:cubicBezTo>
                  <a:lnTo>
                    <a:pt x="457" y="1546"/>
                  </a:lnTo>
                  <a:lnTo>
                    <a:pt x="215" y="1546"/>
                  </a:lnTo>
                  <a:lnTo>
                    <a:pt x="215" y="821"/>
                  </a:lnTo>
                  <a:close/>
                  <a:moveTo>
                    <a:pt x="243" y="63"/>
                  </a:moveTo>
                  <a:lnTo>
                    <a:pt x="243" y="63"/>
                  </a:lnTo>
                  <a:cubicBezTo>
                    <a:pt x="248" y="57"/>
                    <a:pt x="253" y="56"/>
                    <a:pt x="258" y="56"/>
                  </a:cubicBezTo>
                  <a:cubicBezTo>
                    <a:pt x="262" y="56"/>
                    <a:pt x="265" y="57"/>
                    <a:pt x="266" y="57"/>
                  </a:cubicBezTo>
                  <a:cubicBezTo>
                    <a:pt x="269" y="59"/>
                    <a:pt x="278" y="63"/>
                    <a:pt x="278" y="75"/>
                  </a:cubicBezTo>
                  <a:lnTo>
                    <a:pt x="278" y="345"/>
                  </a:lnTo>
                  <a:lnTo>
                    <a:pt x="278" y="496"/>
                  </a:lnTo>
                  <a:lnTo>
                    <a:pt x="278" y="766"/>
                  </a:lnTo>
                  <a:cubicBezTo>
                    <a:pt x="278" y="778"/>
                    <a:pt x="269" y="783"/>
                    <a:pt x="266" y="784"/>
                  </a:cubicBezTo>
                  <a:cubicBezTo>
                    <a:pt x="263" y="785"/>
                    <a:pt x="252" y="789"/>
                    <a:pt x="243" y="779"/>
                  </a:cubicBezTo>
                  <a:cubicBezTo>
                    <a:pt x="54" y="564"/>
                    <a:pt x="54" y="277"/>
                    <a:pt x="243" y="63"/>
                  </a:cubicBezTo>
                  <a:close/>
                  <a:moveTo>
                    <a:pt x="710" y="370"/>
                  </a:moveTo>
                  <a:lnTo>
                    <a:pt x="710" y="370"/>
                  </a:lnTo>
                  <a:cubicBezTo>
                    <a:pt x="705" y="386"/>
                    <a:pt x="702" y="403"/>
                    <a:pt x="702" y="421"/>
                  </a:cubicBezTo>
                  <a:cubicBezTo>
                    <a:pt x="702" y="438"/>
                    <a:pt x="705" y="455"/>
                    <a:pt x="710" y="471"/>
                  </a:cubicBezTo>
                  <a:lnTo>
                    <a:pt x="329" y="471"/>
                  </a:lnTo>
                  <a:lnTo>
                    <a:pt x="329" y="370"/>
                  </a:lnTo>
                  <a:lnTo>
                    <a:pt x="710" y="370"/>
                  </a:lnTo>
                  <a:close/>
                  <a:moveTo>
                    <a:pt x="878" y="295"/>
                  </a:moveTo>
                  <a:lnTo>
                    <a:pt x="878" y="295"/>
                  </a:lnTo>
                  <a:cubicBezTo>
                    <a:pt x="948" y="295"/>
                    <a:pt x="1005" y="351"/>
                    <a:pt x="1005" y="421"/>
                  </a:cubicBezTo>
                  <a:cubicBezTo>
                    <a:pt x="1005" y="490"/>
                    <a:pt x="948" y="547"/>
                    <a:pt x="878" y="547"/>
                  </a:cubicBezTo>
                  <a:cubicBezTo>
                    <a:pt x="809" y="547"/>
                    <a:pt x="753" y="490"/>
                    <a:pt x="753" y="421"/>
                  </a:cubicBezTo>
                  <a:cubicBezTo>
                    <a:pt x="753" y="351"/>
                    <a:pt x="809" y="295"/>
                    <a:pt x="878" y="295"/>
                  </a:cubicBezTo>
                  <a:close/>
                  <a:moveTo>
                    <a:pt x="1659" y="370"/>
                  </a:moveTo>
                  <a:lnTo>
                    <a:pt x="1659" y="471"/>
                  </a:lnTo>
                  <a:lnTo>
                    <a:pt x="1483" y="471"/>
                  </a:lnTo>
                  <a:lnTo>
                    <a:pt x="1048" y="471"/>
                  </a:lnTo>
                  <a:cubicBezTo>
                    <a:pt x="1052" y="455"/>
                    <a:pt x="1055" y="438"/>
                    <a:pt x="1055" y="421"/>
                  </a:cubicBezTo>
                  <a:cubicBezTo>
                    <a:pt x="1055" y="403"/>
                    <a:pt x="1052" y="386"/>
                    <a:pt x="1048" y="370"/>
                  </a:cubicBezTo>
                  <a:lnTo>
                    <a:pt x="1659" y="370"/>
                  </a:lnTo>
                  <a:close/>
                  <a:moveTo>
                    <a:pt x="1584" y="572"/>
                  </a:moveTo>
                  <a:lnTo>
                    <a:pt x="1584" y="572"/>
                  </a:lnTo>
                  <a:cubicBezTo>
                    <a:pt x="1551" y="572"/>
                    <a:pt x="1523" y="551"/>
                    <a:pt x="1513" y="521"/>
                  </a:cubicBezTo>
                  <a:lnTo>
                    <a:pt x="1656" y="521"/>
                  </a:lnTo>
                  <a:cubicBezTo>
                    <a:pt x="1645" y="551"/>
                    <a:pt x="1617" y="572"/>
                    <a:pt x="1584" y="572"/>
                  </a:cubicBezTo>
                  <a:close/>
                  <a:moveTo>
                    <a:pt x="716" y="849"/>
                  </a:moveTo>
                  <a:lnTo>
                    <a:pt x="1041" y="849"/>
                  </a:lnTo>
                  <a:lnTo>
                    <a:pt x="1139" y="1177"/>
                  </a:lnTo>
                  <a:lnTo>
                    <a:pt x="619" y="1177"/>
                  </a:lnTo>
                  <a:lnTo>
                    <a:pt x="716" y="849"/>
                  </a:lnTo>
                  <a:close/>
                  <a:moveTo>
                    <a:pt x="797" y="577"/>
                  </a:moveTo>
                  <a:lnTo>
                    <a:pt x="797" y="577"/>
                  </a:lnTo>
                  <a:cubicBezTo>
                    <a:pt x="821" y="590"/>
                    <a:pt x="849" y="597"/>
                    <a:pt x="878" y="597"/>
                  </a:cubicBezTo>
                  <a:cubicBezTo>
                    <a:pt x="908" y="597"/>
                    <a:pt x="936" y="590"/>
                    <a:pt x="961" y="577"/>
                  </a:cubicBezTo>
                  <a:lnTo>
                    <a:pt x="1026" y="799"/>
                  </a:lnTo>
                  <a:lnTo>
                    <a:pt x="731" y="799"/>
                  </a:lnTo>
                  <a:lnTo>
                    <a:pt x="797" y="577"/>
                  </a:lnTo>
                  <a:close/>
                  <a:moveTo>
                    <a:pt x="1458" y="1229"/>
                  </a:moveTo>
                  <a:lnTo>
                    <a:pt x="1458" y="1546"/>
                  </a:lnTo>
                  <a:lnTo>
                    <a:pt x="1301" y="1546"/>
                  </a:lnTo>
                  <a:lnTo>
                    <a:pt x="1003" y="545"/>
                  </a:lnTo>
                  <a:cubicBezTo>
                    <a:pt x="1011" y="538"/>
                    <a:pt x="1018" y="530"/>
                    <a:pt x="1023" y="521"/>
                  </a:cubicBezTo>
                  <a:lnTo>
                    <a:pt x="1460" y="521"/>
                  </a:lnTo>
                  <a:cubicBezTo>
                    <a:pt x="1471" y="571"/>
                    <a:pt x="1510" y="610"/>
                    <a:pt x="1559" y="620"/>
                  </a:cubicBezTo>
                  <a:lnTo>
                    <a:pt x="1559" y="1104"/>
                  </a:lnTo>
                  <a:cubicBezTo>
                    <a:pt x="1502" y="1117"/>
                    <a:pt x="1458" y="1168"/>
                    <a:pt x="1458" y="1229"/>
                  </a:cubicBezTo>
                  <a:close/>
                  <a:moveTo>
                    <a:pt x="1609" y="1104"/>
                  </a:moveTo>
                  <a:lnTo>
                    <a:pt x="1609" y="620"/>
                  </a:lnTo>
                  <a:cubicBezTo>
                    <a:pt x="1667" y="608"/>
                    <a:pt x="1710" y="557"/>
                    <a:pt x="1710" y="496"/>
                  </a:cubicBezTo>
                  <a:lnTo>
                    <a:pt x="1710" y="345"/>
                  </a:lnTo>
                  <a:cubicBezTo>
                    <a:pt x="1710" y="331"/>
                    <a:pt x="1699" y="320"/>
                    <a:pt x="1685" y="320"/>
                  </a:cubicBezTo>
                  <a:lnTo>
                    <a:pt x="1023" y="320"/>
                  </a:lnTo>
                  <a:cubicBezTo>
                    <a:pt x="991" y="274"/>
                    <a:pt x="938" y="244"/>
                    <a:pt x="878" y="244"/>
                  </a:cubicBezTo>
                  <a:cubicBezTo>
                    <a:pt x="819" y="244"/>
                    <a:pt x="766" y="274"/>
                    <a:pt x="734" y="320"/>
                  </a:cubicBezTo>
                  <a:lnTo>
                    <a:pt x="329" y="320"/>
                  </a:lnTo>
                  <a:lnTo>
                    <a:pt x="329" y="75"/>
                  </a:lnTo>
                  <a:cubicBezTo>
                    <a:pt x="329" y="46"/>
                    <a:pt x="311" y="21"/>
                    <a:pt x="283" y="11"/>
                  </a:cubicBezTo>
                  <a:cubicBezTo>
                    <a:pt x="256" y="0"/>
                    <a:pt x="225" y="7"/>
                    <a:pt x="205" y="30"/>
                  </a:cubicBezTo>
                  <a:cubicBezTo>
                    <a:pt x="13" y="247"/>
                    <a:pt x="0" y="534"/>
                    <a:pt x="165" y="761"/>
                  </a:cubicBezTo>
                  <a:lnTo>
                    <a:pt x="165" y="1546"/>
                  </a:lnTo>
                  <a:lnTo>
                    <a:pt x="77" y="1546"/>
                  </a:lnTo>
                  <a:cubicBezTo>
                    <a:pt x="63" y="1546"/>
                    <a:pt x="51" y="1557"/>
                    <a:pt x="51" y="1572"/>
                  </a:cubicBezTo>
                  <a:cubicBezTo>
                    <a:pt x="51" y="1585"/>
                    <a:pt x="63" y="1597"/>
                    <a:pt x="77" y="1597"/>
                  </a:cubicBezTo>
                  <a:lnTo>
                    <a:pt x="475" y="1597"/>
                  </a:lnTo>
                  <a:lnTo>
                    <a:pt x="1282" y="1597"/>
                  </a:lnTo>
                  <a:lnTo>
                    <a:pt x="1483" y="1597"/>
                  </a:lnTo>
                  <a:lnTo>
                    <a:pt x="1689" y="1597"/>
                  </a:lnTo>
                  <a:cubicBezTo>
                    <a:pt x="1703" y="1597"/>
                    <a:pt x="1714" y="1585"/>
                    <a:pt x="1714" y="1572"/>
                  </a:cubicBezTo>
                  <a:lnTo>
                    <a:pt x="1714" y="1229"/>
                  </a:lnTo>
                  <a:cubicBezTo>
                    <a:pt x="1714" y="1166"/>
                    <a:pt x="1669" y="1115"/>
                    <a:pt x="1609" y="1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C56F1F44-2EFF-2F27-0E9D-0ECD85B43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368" y="3306763"/>
              <a:ext cx="312737" cy="415925"/>
            </a:xfrm>
            <a:custGeom>
              <a:avLst/>
              <a:gdLst>
                <a:gd name="T0" fmla="*/ 298637 w 453665"/>
                <a:gd name="T1" fmla="*/ 542925 h 599715"/>
                <a:gd name="T2" fmla="*/ 298637 w 453665"/>
                <a:gd name="T3" fmla="*/ 555625 h 599715"/>
                <a:gd name="T4" fmla="*/ 285190 w 453665"/>
                <a:gd name="T5" fmla="*/ 555625 h 599715"/>
                <a:gd name="T6" fmla="*/ 285190 w 453665"/>
                <a:gd name="T7" fmla="*/ 542925 h 599715"/>
                <a:gd name="T8" fmla="*/ 171637 w 453665"/>
                <a:gd name="T9" fmla="*/ 542925 h 599715"/>
                <a:gd name="T10" fmla="*/ 171637 w 453665"/>
                <a:gd name="T11" fmla="*/ 555625 h 599715"/>
                <a:gd name="T12" fmla="*/ 158189 w 453665"/>
                <a:gd name="T13" fmla="*/ 555625 h 599715"/>
                <a:gd name="T14" fmla="*/ 158189 w 453665"/>
                <a:gd name="T15" fmla="*/ 542925 h 599715"/>
                <a:gd name="T16" fmla="*/ 237759 w 453665"/>
                <a:gd name="T17" fmla="*/ 548909 h 599715"/>
                <a:gd name="T18" fmla="*/ 219075 w 453665"/>
                <a:gd name="T19" fmla="*/ 548909 h 599715"/>
                <a:gd name="T20" fmla="*/ 18362 w 453665"/>
                <a:gd name="T21" fmla="*/ 517903 h 599715"/>
                <a:gd name="T22" fmla="*/ 45726 w 453665"/>
                <a:gd name="T23" fmla="*/ 581694 h 599715"/>
                <a:gd name="T24" fmla="*/ 435303 w 453665"/>
                <a:gd name="T25" fmla="*/ 554304 h 599715"/>
                <a:gd name="T26" fmla="*/ 18362 w 453665"/>
                <a:gd name="T27" fmla="*/ 517903 h 599715"/>
                <a:gd name="T28" fmla="*/ 183135 w 453665"/>
                <a:gd name="T29" fmla="*/ 241715 h 599715"/>
                <a:gd name="T30" fmla="*/ 183135 w 453665"/>
                <a:gd name="T31" fmla="*/ 344025 h 599715"/>
                <a:gd name="T32" fmla="*/ 291193 w 453665"/>
                <a:gd name="T33" fmla="*/ 299152 h 599715"/>
                <a:gd name="T34" fmla="*/ 272823 w 453665"/>
                <a:gd name="T35" fmla="*/ 241715 h 599715"/>
                <a:gd name="T36" fmla="*/ 309202 w 453665"/>
                <a:gd name="T37" fmla="*/ 299152 h 599715"/>
                <a:gd name="T38" fmla="*/ 227799 w 453665"/>
                <a:gd name="T39" fmla="*/ 380641 h 599715"/>
                <a:gd name="T40" fmla="*/ 170169 w 453665"/>
                <a:gd name="T41" fmla="*/ 241715 h 599715"/>
                <a:gd name="T42" fmla="*/ 237759 w 453665"/>
                <a:gd name="T43" fmla="*/ 212238 h 599715"/>
                <a:gd name="T44" fmla="*/ 228234 w 453665"/>
                <a:gd name="T45" fmla="*/ 275864 h 599715"/>
                <a:gd name="T46" fmla="*/ 219075 w 453665"/>
                <a:gd name="T47" fmla="*/ 212238 h 599715"/>
                <a:gd name="T48" fmla="*/ 195227 w 453665"/>
                <a:gd name="T49" fmla="*/ 167594 h 599715"/>
                <a:gd name="T50" fmla="*/ 95744 w 453665"/>
                <a:gd name="T51" fmla="*/ 330760 h 599715"/>
                <a:gd name="T52" fmla="*/ 258078 w 453665"/>
                <a:gd name="T53" fmla="*/ 430893 h 599715"/>
                <a:gd name="T54" fmla="*/ 357921 w 453665"/>
                <a:gd name="T55" fmla="*/ 267367 h 599715"/>
                <a:gd name="T56" fmla="*/ 195227 w 453665"/>
                <a:gd name="T57" fmla="*/ 167594 h 599715"/>
                <a:gd name="T58" fmla="*/ 258078 w 453665"/>
                <a:gd name="T59" fmla="*/ 149225 h 599715"/>
                <a:gd name="T60" fmla="*/ 375878 w 453665"/>
                <a:gd name="T61" fmla="*/ 330760 h 599715"/>
                <a:gd name="T62" fmla="*/ 195227 w 453665"/>
                <a:gd name="T63" fmla="*/ 448902 h 599715"/>
                <a:gd name="T64" fmla="*/ 77787 w 453665"/>
                <a:gd name="T65" fmla="*/ 267367 h 599715"/>
                <a:gd name="T66" fmla="*/ 18362 w 453665"/>
                <a:gd name="T67" fmla="*/ 99832 h 599715"/>
                <a:gd name="T68" fmla="*/ 435303 w 453665"/>
                <a:gd name="T69" fmla="*/ 499882 h 599715"/>
                <a:gd name="T70" fmla="*/ 18362 w 453665"/>
                <a:gd name="T71" fmla="*/ 99832 h 599715"/>
                <a:gd name="T72" fmla="*/ 290717 w 453665"/>
                <a:gd name="T73" fmla="*/ 41275 h 599715"/>
                <a:gd name="T74" fmla="*/ 290717 w 453665"/>
                <a:gd name="T75" fmla="*/ 59951 h 599715"/>
                <a:gd name="T76" fmla="*/ 155575 w 453665"/>
                <a:gd name="T77" fmla="*/ 50613 h 599715"/>
                <a:gd name="T78" fmla="*/ 331611 w 453665"/>
                <a:gd name="T79" fmla="*/ 38100 h 599715"/>
                <a:gd name="T80" fmla="*/ 331611 w 453665"/>
                <a:gd name="T81" fmla="*/ 59966 h 599715"/>
                <a:gd name="T82" fmla="*/ 331611 w 453665"/>
                <a:gd name="T83" fmla="*/ 38100 h 599715"/>
                <a:gd name="T84" fmla="*/ 18362 w 453665"/>
                <a:gd name="T85" fmla="*/ 45411 h 599715"/>
                <a:gd name="T86" fmla="*/ 435303 w 453665"/>
                <a:gd name="T87" fmla="*/ 81812 h 599715"/>
                <a:gd name="T88" fmla="*/ 408299 w 453665"/>
                <a:gd name="T89" fmla="*/ 18381 h 599715"/>
                <a:gd name="T90" fmla="*/ 45726 w 453665"/>
                <a:gd name="T91" fmla="*/ 0 h 599715"/>
                <a:gd name="T92" fmla="*/ 453665 w 453665"/>
                <a:gd name="T93" fmla="*/ 45411 h 599715"/>
                <a:gd name="T94" fmla="*/ 453665 w 453665"/>
                <a:gd name="T95" fmla="*/ 508893 h 599715"/>
                <a:gd name="T96" fmla="*/ 408299 w 453665"/>
                <a:gd name="T97" fmla="*/ 599715 h 599715"/>
                <a:gd name="T98" fmla="*/ 0 w 453665"/>
                <a:gd name="T99" fmla="*/ 554304 h 599715"/>
                <a:gd name="T100" fmla="*/ 0 w 453665"/>
                <a:gd name="T101" fmla="*/ 90822 h 599715"/>
                <a:gd name="T102" fmla="*/ 45726 w 453665"/>
                <a:gd name="T103" fmla="*/ 0 h 599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3665" h="599715">
                  <a:moveTo>
                    <a:pt x="285190" y="542925"/>
                  </a:moveTo>
                  <a:cubicBezTo>
                    <a:pt x="288552" y="539750"/>
                    <a:pt x="294902" y="539750"/>
                    <a:pt x="298637" y="542925"/>
                  </a:cubicBezTo>
                  <a:cubicBezTo>
                    <a:pt x="300131" y="544689"/>
                    <a:pt x="301252" y="547158"/>
                    <a:pt x="301252" y="549275"/>
                  </a:cubicBezTo>
                  <a:cubicBezTo>
                    <a:pt x="301252" y="551745"/>
                    <a:pt x="300131" y="554214"/>
                    <a:pt x="298637" y="555625"/>
                  </a:cubicBezTo>
                  <a:cubicBezTo>
                    <a:pt x="296769" y="557389"/>
                    <a:pt x="294528" y="558447"/>
                    <a:pt x="291913" y="558447"/>
                  </a:cubicBezTo>
                  <a:cubicBezTo>
                    <a:pt x="289299" y="558447"/>
                    <a:pt x="287058" y="557389"/>
                    <a:pt x="285190" y="555625"/>
                  </a:cubicBezTo>
                  <a:cubicBezTo>
                    <a:pt x="283322" y="554214"/>
                    <a:pt x="282575" y="551745"/>
                    <a:pt x="282575" y="549275"/>
                  </a:cubicBezTo>
                  <a:cubicBezTo>
                    <a:pt x="282575" y="547158"/>
                    <a:pt x="283322" y="544689"/>
                    <a:pt x="285190" y="542925"/>
                  </a:cubicBezTo>
                  <a:close/>
                  <a:moveTo>
                    <a:pt x="158189" y="542925"/>
                  </a:moveTo>
                  <a:cubicBezTo>
                    <a:pt x="161551" y="539750"/>
                    <a:pt x="167901" y="539750"/>
                    <a:pt x="171637" y="542925"/>
                  </a:cubicBezTo>
                  <a:cubicBezTo>
                    <a:pt x="173131" y="544689"/>
                    <a:pt x="174251" y="547158"/>
                    <a:pt x="174251" y="549275"/>
                  </a:cubicBezTo>
                  <a:cubicBezTo>
                    <a:pt x="174251" y="551745"/>
                    <a:pt x="173131" y="554214"/>
                    <a:pt x="171637" y="555625"/>
                  </a:cubicBezTo>
                  <a:cubicBezTo>
                    <a:pt x="169769" y="557389"/>
                    <a:pt x="167528" y="558447"/>
                    <a:pt x="164913" y="558447"/>
                  </a:cubicBezTo>
                  <a:cubicBezTo>
                    <a:pt x="162298" y="558447"/>
                    <a:pt x="160057" y="557389"/>
                    <a:pt x="158189" y="555625"/>
                  </a:cubicBezTo>
                  <a:cubicBezTo>
                    <a:pt x="156322" y="554214"/>
                    <a:pt x="155575" y="551745"/>
                    <a:pt x="155575" y="549275"/>
                  </a:cubicBezTo>
                  <a:cubicBezTo>
                    <a:pt x="155575" y="547158"/>
                    <a:pt x="156322" y="544689"/>
                    <a:pt x="158189" y="542925"/>
                  </a:cubicBezTo>
                  <a:close/>
                  <a:moveTo>
                    <a:pt x="228234" y="539750"/>
                  </a:moveTo>
                  <a:cubicBezTo>
                    <a:pt x="233363" y="539750"/>
                    <a:pt x="237759" y="544146"/>
                    <a:pt x="237759" y="548909"/>
                  </a:cubicBezTo>
                  <a:cubicBezTo>
                    <a:pt x="237759" y="554038"/>
                    <a:pt x="233363" y="558434"/>
                    <a:pt x="228234" y="558434"/>
                  </a:cubicBezTo>
                  <a:cubicBezTo>
                    <a:pt x="223105" y="558434"/>
                    <a:pt x="219075" y="554038"/>
                    <a:pt x="219075" y="548909"/>
                  </a:cubicBezTo>
                  <a:cubicBezTo>
                    <a:pt x="219075" y="544146"/>
                    <a:pt x="223105" y="539750"/>
                    <a:pt x="228234" y="539750"/>
                  </a:cubicBezTo>
                  <a:close/>
                  <a:moveTo>
                    <a:pt x="18362" y="517903"/>
                  </a:moveTo>
                  <a:lnTo>
                    <a:pt x="18362" y="554304"/>
                  </a:lnTo>
                  <a:cubicBezTo>
                    <a:pt x="18362" y="569441"/>
                    <a:pt x="30604" y="581694"/>
                    <a:pt x="45726" y="581694"/>
                  </a:cubicBezTo>
                  <a:lnTo>
                    <a:pt x="408299" y="581694"/>
                  </a:lnTo>
                  <a:cubicBezTo>
                    <a:pt x="423421" y="581694"/>
                    <a:pt x="435303" y="569441"/>
                    <a:pt x="435303" y="554304"/>
                  </a:cubicBezTo>
                  <a:lnTo>
                    <a:pt x="435303" y="517903"/>
                  </a:lnTo>
                  <a:lnTo>
                    <a:pt x="18362" y="517903"/>
                  </a:lnTo>
                  <a:close/>
                  <a:moveTo>
                    <a:pt x="170169" y="241715"/>
                  </a:moveTo>
                  <a:cubicBezTo>
                    <a:pt x="173770" y="238125"/>
                    <a:pt x="179533" y="238125"/>
                    <a:pt x="183135" y="241715"/>
                  </a:cubicBezTo>
                  <a:cubicBezTo>
                    <a:pt x="186377" y="245305"/>
                    <a:pt x="186377" y="250690"/>
                    <a:pt x="183135" y="254279"/>
                  </a:cubicBezTo>
                  <a:cubicBezTo>
                    <a:pt x="158282" y="279049"/>
                    <a:pt x="158282" y="319255"/>
                    <a:pt x="183135" y="344025"/>
                  </a:cubicBezTo>
                  <a:cubicBezTo>
                    <a:pt x="207988" y="368795"/>
                    <a:pt x="247610" y="368795"/>
                    <a:pt x="272823" y="344025"/>
                  </a:cubicBezTo>
                  <a:cubicBezTo>
                    <a:pt x="284349" y="332179"/>
                    <a:pt x="291193" y="316383"/>
                    <a:pt x="291193" y="299152"/>
                  </a:cubicBezTo>
                  <a:cubicBezTo>
                    <a:pt x="291193" y="282280"/>
                    <a:pt x="284349" y="266485"/>
                    <a:pt x="272823" y="254279"/>
                  </a:cubicBezTo>
                  <a:cubicBezTo>
                    <a:pt x="269221" y="250690"/>
                    <a:pt x="269221" y="245305"/>
                    <a:pt x="272823" y="241715"/>
                  </a:cubicBezTo>
                  <a:cubicBezTo>
                    <a:pt x="276065" y="238125"/>
                    <a:pt x="281828" y="238125"/>
                    <a:pt x="285430" y="241715"/>
                  </a:cubicBezTo>
                  <a:cubicBezTo>
                    <a:pt x="300918" y="256792"/>
                    <a:pt x="309202" y="277613"/>
                    <a:pt x="309202" y="299152"/>
                  </a:cubicBezTo>
                  <a:cubicBezTo>
                    <a:pt x="309202" y="321050"/>
                    <a:pt x="300918" y="341153"/>
                    <a:pt x="285430" y="356589"/>
                  </a:cubicBezTo>
                  <a:cubicBezTo>
                    <a:pt x="269581" y="372744"/>
                    <a:pt x="248330" y="380641"/>
                    <a:pt x="227799" y="380641"/>
                  </a:cubicBezTo>
                  <a:cubicBezTo>
                    <a:pt x="206908" y="380641"/>
                    <a:pt x="186017" y="372744"/>
                    <a:pt x="170169" y="356589"/>
                  </a:cubicBezTo>
                  <a:cubicBezTo>
                    <a:pt x="138112" y="324999"/>
                    <a:pt x="138112" y="273305"/>
                    <a:pt x="170169" y="241715"/>
                  </a:cubicBezTo>
                  <a:close/>
                  <a:moveTo>
                    <a:pt x="228234" y="203200"/>
                  </a:moveTo>
                  <a:cubicBezTo>
                    <a:pt x="233363" y="203200"/>
                    <a:pt x="237759" y="207177"/>
                    <a:pt x="237759" y="212238"/>
                  </a:cubicBezTo>
                  <a:lnTo>
                    <a:pt x="237759" y="266826"/>
                  </a:lnTo>
                  <a:cubicBezTo>
                    <a:pt x="237759" y="271887"/>
                    <a:pt x="233363" y="275864"/>
                    <a:pt x="228234" y="275864"/>
                  </a:cubicBezTo>
                  <a:cubicBezTo>
                    <a:pt x="223105" y="275864"/>
                    <a:pt x="219075" y="271887"/>
                    <a:pt x="219075" y="266826"/>
                  </a:cubicBezTo>
                  <a:lnTo>
                    <a:pt x="219075" y="212238"/>
                  </a:lnTo>
                  <a:cubicBezTo>
                    <a:pt x="219075" y="207177"/>
                    <a:pt x="223105" y="203200"/>
                    <a:pt x="228234" y="203200"/>
                  </a:cubicBezTo>
                  <a:close/>
                  <a:moveTo>
                    <a:pt x="195227" y="167594"/>
                  </a:moveTo>
                  <a:cubicBezTo>
                    <a:pt x="140278" y="167594"/>
                    <a:pt x="95744" y="212258"/>
                    <a:pt x="95744" y="267367"/>
                  </a:cubicBezTo>
                  <a:lnTo>
                    <a:pt x="95744" y="330760"/>
                  </a:lnTo>
                  <a:cubicBezTo>
                    <a:pt x="95744" y="385869"/>
                    <a:pt x="140278" y="430893"/>
                    <a:pt x="195227" y="430893"/>
                  </a:cubicBezTo>
                  <a:lnTo>
                    <a:pt x="258078" y="430893"/>
                  </a:lnTo>
                  <a:cubicBezTo>
                    <a:pt x="313387" y="430893"/>
                    <a:pt x="357921" y="385869"/>
                    <a:pt x="357921" y="330760"/>
                  </a:cubicBezTo>
                  <a:lnTo>
                    <a:pt x="357921" y="267367"/>
                  </a:lnTo>
                  <a:cubicBezTo>
                    <a:pt x="357921" y="212258"/>
                    <a:pt x="313387" y="167594"/>
                    <a:pt x="258078" y="167594"/>
                  </a:cubicBezTo>
                  <a:lnTo>
                    <a:pt x="195227" y="167594"/>
                  </a:lnTo>
                  <a:close/>
                  <a:moveTo>
                    <a:pt x="195227" y="149225"/>
                  </a:moveTo>
                  <a:lnTo>
                    <a:pt x="258078" y="149225"/>
                  </a:lnTo>
                  <a:cubicBezTo>
                    <a:pt x="323084" y="149225"/>
                    <a:pt x="375878" y="202173"/>
                    <a:pt x="375878" y="267367"/>
                  </a:cubicBezTo>
                  <a:lnTo>
                    <a:pt x="375878" y="330760"/>
                  </a:lnTo>
                  <a:cubicBezTo>
                    <a:pt x="375878" y="395954"/>
                    <a:pt x="323084" y="448902"/>
                    <a:pt x="258078" y="448902"/>
                  </a:cubicBezTo>
                  <a:lnTo>
                    <a:pt x="195227" y="448902"/>
                  </a:lnTo>
                  <a:cubicBezTo>
                    <a:pt x="130222" y="448902"/>
                    <a:pt x="77787" y="395954"/>
                    <a:pt x="77787" y="330760"/>
                  </a:cubicBezTo>
                  <a:lnTo>
                    <a:pt x="77787" y="267367"/>
                  </a:lnTo>
                  <a:cubicBezTo>
                    <a:pt x="77787" y="202173"/>
                    <a:pt x="130222" y="149225"/>
                    <a:pt x="195227" y="149225"/>
                  </a:cubicBezTo>
                  <a:close/>
                  <a:moveTo>
                    <a:pt x="18362" y="99832"/>
                  </a:moveTo>
                  <a:lnTo>
                    <a:pt x="18362" y="499882"/>
                  </a:lnTo>
                  <a:lnTo>
                    <a:pt x="435303" y="499882"/>
                  </a:lnTo>
                  <a:lnTo>
                    <a:pt x="435303" y="99832"/>
                  </a:lnTo>
                  <a:lnTo>
                    <a:pt x="18362" y="99832"/>
                  </a:lnTo>
                  <a:close/>
                  <a:moveTo>
                    <a:pt x="164536" y="41275"/>
                  </a:moveTo>
                  <a:lnTo>
                    <a:pt x="290717" y="41275"/>
                  </a:lnTo>
                  <a:cubicBezTo>
                    <a:pt x="295736" y="41275"/>
                    <a:pt x="299679" y="45384"/>
                    <a:pt x="299679" y="50613"/>
                  </a:cubicBezTo>
                  <a:cubicBezTo>
                    <a:pt x="299679" y="55843"/>
                    <a:pt x="295736" y="59951"/>
                    <a:pt x="290717" y="59951"/>
                  </a:cubicBezTo>
                  <a:lnTo>
                    <a:pt x="164536" y="59951"/>
                  </a:lnTo>
                  <a:cubicBezTo>
                    <a:pt x="159518" y="59951"/>
                    <a:pt x="155575" y="55843"/>
                    <a:pt x="155575" y="50613"/>
                  </a:cubicBezTo>
                  <a:cubicBezTo>
                    <a:pt x="155575" y="45384"/>
                    <a:pt x="159518" y="41275"/>
                    <a:pt x="164536" y="41275"/>
                  </a:cubicBezTo>
                  <a:close/>
                  <a:moveTo>
                    <a:pt x="331611" y="38100"/>
                  </a:moveTo>
                  <a:cubicBezTo>
                    <a:pt x="337961" y="38100"/>
                    <a:pt x="342547" y="43118"/>
                    <a:pt x="342547" y="49212"/>
                  </a:cubicBezTo>
                  <a:cubicBezTo>
                    <a:pt x="342547" y="55306"/>
                    <a:pt x="337961" y="59966"/>
                    <a:pt x="331611" y="59966"/>
                  </a:cubicBezTo>
                  <a:cubicBezTo>
                    <a:pt x="325967" y="59966"/>
                    <a:pt x="320675" y="55306"/>
                    <a:pt x="320675" y="49212"/>
                  </a:cubicBezTo>
                  <a:cubicBezTo>
                    <a:pt x="320675" y="43118"/>
                    <a:pt x="325967" y="38100"/>
                    <a:pt x="331611" y="38100"/>
                  </a:cubicBezTo>
                  <a:close/>
                  <a:moveTo>
                    <a:pt x="45726" y="18381"/>
                  </a:moveTo>
                  <a:cubicBezTo>
                    <a:pt x="30604" y="18381"/>
                    <a:pt x="18362" y="30274"/>
                    <a:pt x="18362" y="45411"/>
                  </a:cubicBezTo>
                  <a:lnTo>
                    <a:pt x="18362" y="81812"/>
                  </a:lnTo>
                  <a:lnTo>
                    <a:pt x="435303" y="81812"/>
                  </a:lnTo>
                  <a:lnTo>
                    <a:pt x="435303" y="45411"/>
                  </a:lnTo>
                  <a:cubicBezTo>
                    <a:pt x="435303" y="30274"/>
                    <a:pt x="423421" y="18381"/>
                    <a:pt x="408299" y="18381"/>
                  </a:cubicBezTo>
                  <a:lnTo>
                    <a:pt x="45726" y="18381"/>
                  </a:lnTo>
                  <a:close/>
                  <a:moveTo>
                    <a:pt x="45726" y="0"/>
                  </a:moveTo>
                  <a:lnTo>
                    <a:pt x="408299" y="0"/>
                  </a:lnTo>
                  <a:cubicBezTo>
                    <a:pt x="433142" y="0"/>
                    <a:pt x="453665" y="20543"/>
                    <a:pt x="453665" y="45411"/>
                  </a:cubicBezTo>
                  <a:lnTo>
                    <a:pt x="453665" y="90822"/>
                  </a:lnTo>
                  <a:lnTo>
                    <a:pt x="453665" y="508893"/>
                  </a:lnTo>
                  <a:lnTo>
                    <a:pt x="453665" y="554304"/>
                  </a:lnTo>
                  <a:cubicBezTo>
                    <a:pt x="453665" y="579532"/>
                    <a:pt x="433142" y="599715"/>
                    <a:pt x="408299" y="599715"/>
                  </a:cubicBezTo>
                  <a:lnTo>
                    <a:pt x="45726" y="599715"/>
                  </a:lnTo>
                  <a:cubicBezTo>
                    <a:pt x="20523" y="599715"/>
                    <a:pt x="0" y="579532"/>
                    <a:pt x="0" y="554304"/>
                  </a:cubicBezTo>
                  <a:lnTo>
                    <a:pt x="0" y="508893"/>
                  </a:lnTo>
                  <a:lnTo>
                    <a:pt x="0" y="90822"/>
                  </a:lnTo>
                  <a:lnTo>
                    <a:pt x="0" y="45411"/>
                  </a:lnTo>
                  <a:cubicBezTo>
                    <a:pt x="0" y="20543"/>
                    <a:pt x="20523" y="0"/>
                    <a:pt x="457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Freeform 48">
              <a:extLst>
                <a:ext uri="{FF2B5EF4-FFF2-40B4-BE49-F238E27FC236}">
                  <a16:creationId xmlns:a16="http://schemas.microsoft.com/office/drawing/2014/main" id="{4DE549E0-2F46-35DC-5351-1F3E0AB1F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930" y="4111625"/>
              <a:ext cx="414338" cy="414338"/>
            </a:xfrm>
            <a:custGeom>
              <a:avLst/>
              <a:gdLst>
                <a:gd name="T0" fmla="*/ 594266 w 598826"/>
                <a:gd name="T1" fmla="*/ 581476 h 598445"/>
                <a:gd name="T2" fmla="*/ 589588 w 598826"/>
                <a:gd name="T3" fmla="*/ 598287 h 598445"/>
                <a:gd name="T4" fmla="*/ 13833 w 598826"/>
                <a:gd name="T5" fmla="*/ 597214 h 598445"/>
                <a:gd name="T6" fmla="*/ 4477 w 598826"/>
                <a:gd name="T7" fmla="*/ 581476 h 598445"/>
                <a:gd name="T8" fmla="*/ 209123 w 598826"/>
                <a:gd name="T9" fmla="*/ 70950 h 598445"/>
                <a:gd name="T10" fmla="*/ 313343 w 598826"/>
                <a:gd name="T11" fmla="*/ 261831 h 598445"/>
                <a:gd name="T12" fmla="*/ 326281 w 598826"/>
                <a:gd name="T13" fmla="*/ 268674 h 598445"/>
                <a:gd name="T14" fmla="*/ 351078 w 598826"/>
                <a:gd name="T15" fmla="*/ 389325 h 598445"/>
                <a:gd name="T16" fmla="*/ 389532 w 598826"/>
                <a:gd name="T17" fmla="*/ 175034 h 598445"/>
                <a:gd name="T18" fmla="*/ 241467 w 598826"/>
                <a:gd name="T19" fmla="*/ 248145 h 598445"/>
                <a:gd name="T20" fmla="*/ 209123 w 598826"/>
                <a:gd name="T21" fmla="*/ 70950 h 598445"/>
                <a:gd name="T22" fmla="*/ 208763 w 598826"/>
                <a:gd name="T23" fmla="*/ 0 h 598445"/>
                <a:gd name="T24" fmla="*/ 252248 w 598826"/>
                <a:gd name="T25" fmla="*/ 226176 h 598445"/>
                <a:gd name="T26" fmla="*/ 406422 w 598826"/>
                <a:gd name="T27" fmla="*/ 151264 h 598445"/>
                <a:gd name="T28" fmla="*/ 376594 w 598826"/>
                <a:gd name="T29" fmla="*/ 395087 h 598445"/>
                <a:gd name="T30" fmla="*/ 462486 w 598826"/>
                <a:gd name="T31" fmla="*/ 442267 h 598445"/>
                <a:gd name="T32" fmla="*/ 492674 w 598826"/>
                <a:gd name="T33" fmla="*/ 517539 h 598445"/>
                <a:gd name="T34" fmla="*/ 480455 w 598826"/>
                <a:gd name="T35" fmla="*/ 522221 h 598445"/>
                <a:gd name="T36" fmla="*/ 476142 w 598826"/>
                <a:gd name="T37" fmla="*/ 480083 h 598445"/>
                <a:gd name="T38" fmla="*/ 403907 w 598826"/>
                <a:gd name="T39" fmla="*/ 479363 h 598445"/>
                <a:gd name="T40" fmla="*/ 387375 w 598826"/>
                <a:gd name="T41" fmla="*/ 472160 h 598445"/>
                <a:gd name="T42" fmla="*/ 349640 w 598826"/>
                <a:gd name="T43" fmla="*/ 407332 h 598445"/>
                <a:gd name="T44" fmla="*/ 265186 w 598826"/>
                <a:gd name="T45" fmla="*/ 480803 h 598445"/>
                <a:gd name="T46" fmla="*/ 256201 w 598826"/>
                <a:gd name="T47" fmla="*/ 471079 h 598445"/>
                <a:gd name="T48" fmla="*/ 218466 w 598826"/>
                <a:gd name="T49" fmla="*/ 431102 h 598445"/>
                <a:gd name="T50" fmla="*/ 178216 w 598826"/>
                <a:gd name="T51" fmla="*/ 498091 h 598445"/>
                <a:gd name="T52" fmla="*/ 167075 w 598826"/>
                <a:gd name="T53" fmla="*/ 491608 h 598445"/>
                <a:gd name="T54" fmla="*/ 132215 w 598826"/>
                <a:gd name="T55" fmla="*/ 471799 h 598445"/>
                <a:gd name="T56" fmla="*/ 118559 w 598826"/>
                <a:gd name="T57" fmla="*/ 512137 h 598445"/>
                <a:gd name="T58" fmla="*/ 110652 w 598826"/>
                <a:gd name="T59" fmla="*/ 525102 h 598445"/>
                <a:gd name="T60" fmla="*/ 99871 w 598826"/>
                <a:gd name="T61" fmla="*/ 483324 h 598445"/>
                <a:gd name="T62" fmla="*/ 168153 w 598826"/>
                <a:gd name="T63" fmla="*/ 456673 h 598445"/>
                <a:gd name="T64" fmla="*/ 213794 w 598826"/>
                <a:gd name="T65" fmla="*/ 413455 h 598445"/>
                <a:gd name="T66" fmla="*/ 326640 w 598826"/>
                <a:gd name="T67" fmla="*/ 390765 h 598445"/>
                <a:gd name="T68" fmla="*/ 165997 w 598826"/>
                <a:gd name="T69" fmla="*/ 359072 h 598445"/>
                <a:gd name="T70" fmla="*/ 152700 w 598826"/>
                <a:gd name="T71" fmla="*/ 350068 h 598445"/>
                <a:gd name="T72" fmla="*/ 208404 w 598826"/>
                <a:gd name="T73" fmla="*/ 0 h 598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8826" h="598445">
                  <a:moveTo>
                    <a:pt x="299507" y="508509"/>
                  </a:moveTo>
                  <a:cubicBezTo>
                    <a:pt x="406336" y="508509"/>
                    <a:pt x="513120" y="532831"/>
                    <a:pt x="594266" y="581476"/>
                  </a:cubicBezTo>
                  <a:cubicBezTo>
                    <a:pt x="598944" y="583980"/>
                    <a:pt x="600023" y="589702"/>
                    <a:pt x="597504" y="593995"/>
                  </a:cubicBezTo>
                  <a:cubicBezTo>
                    <a:pt x="595705" y="596856"/>
                    <a:pt x="592826" y="598287"/>
                    <a:pt x="589588" y="598287"/>
                  </a:cubicBezTo>
                  <a:cubicBezTo>
                    <a:pt x="588148" y="598287"/>
                    <a:pt x="586349" y="597929"/>
                    <a:pt x="584910" y="597214"/>
                  </a:cubicBezTo>
                  <a:cubicBezTo>
                    <a:pt x="427657" y="502786"/>
                    <a:pt x="171087" y="502786"/>
                    <a:pt x="13833" y="597214"/>
                  </a:cubicBezTo>
                  <a:cubicBezTo>
                    <a:pt x="9515" y="599717"/>
                    <a:pt x="3758" y="598287"/>
                    <a:pt x="1239" y="593995"/>
                  </a:cubicBezTo>
                  <a:cubicBezTo>
                    <a:pt x="-1280" y="589702"/>
                    <a:pt x="159" y="583980"/>
                    <a:pt x="4477" y="581476"/>
                  </a:cubicBezTo>
                  <a:cubicBezTo>
                    <a:pt x="85803" y="532831"/>
                    <a:pt x="192677" y="508509"/>
                    <a:pt x="299507" y="508509"/>
                  </a:cubicBezTo>
                  <a:close/>
                  <a:moveTo>
                    <a:pt x="209123" y="70950"/>
                  </a:moveTo>
                  <a:lnTo>
                    <a:pt x="173184" y="335302"/>
                  </a:lnTo>
                  <a:lnTo>
                    <a:pt x="313343" y="261831"/>
                  </a:lnTo>
                  <a:cubicBezTo>
                    <a:pt x="315859" y="260750"/>
                    <a:pt x="319093" y="260750"/>
                    <a:pt x="321609" y="261831"/>
                  </a:cubicBezTo>
                  <a:cubicBezTo>
                    <a:pt x="324124" y="263271"/>
                    <a:pt x="325921" y="265792"/>
                    <a:pt x="326281" y="268674"/>
                  </a:cubicBezTo>
                  <a:lnTo>
                    <a:pt x="344609" y="388964"/>
                  </a:lnTo>
                  <a:cubicBezTo>
                    <a:pt x="346765" y="388964"/>
                    <a:pt x="348922" y="388964"/>
                    <a:pt x="351078" y="389325"/>
                  </a:cubicBezTo>
                  <a:cubicBezTo>
                    <a:pt x="353593" y="389685"/>
                    <a:pt x="356109" y="390045"/>
                    <a:pt x="358984" y="390405"/>
                  </a:cubicBezTo>
                  <a:lnTo>
                    <a:pt x="389532" y="175034"/>
                  </a:lnTo>
                  <a:lnTo>
                    <a:pt x="249733" y="248145"/>
                  </a:lnTo>
                  <a:cubicBezTo>
                    <a:pt x="246857" y="249586"/>
                    <a:pt x="243982" y="249586"/>
                    <a:pt x="241467" y="248145"/>
                  </a:cubicBezTo>
                  <a:cubicBezTo>
                    <a:pt x="238951" y="247065"/>
                    <a:pt x="236795" y="244543"/>
                    <a:pt x="236435" y="241662"/>
                  </a:cubicBezTo>
                  <a:lnTo>
                    <a:pt x="209123" y="70950"/>
                  </a:lnTo>
                  <a:close/>
                  <a:moveTo>
                    <a:pt x="208404" y="0"/>
                  </a:moveTo>
                  <a:lnTo>
                    <a:pt x="208763" y="0"/>
                  </a:lnTo>
                  <a:cubicBezTo>
                    <a:pt x="213076" y="0"/>
                    <a:pt x="217029" y="3241"/>
                    <a:pt x="217388" y="7923"/>
                  </a:cubicBezTo>
                  <a:lnTo>
                    <a:pt x="252248" y="226176"/>
                  </a:lnTo>
                  <a:lnTo>
                    <a:pt x="396719" y="150544"/>
                  </a:lnTo>
                  <a:cubicBezTo>
                    <a:pt x="399954" y="149103"/>
                    <a:pt x="403547" y="149463"/>
                    <a:pt x="406422" y="151264"/>
                  </a:cubicBezTo>
                  <a:cubicBezTo>
                    <a:pt x="409297" y="153425"/>
                    <a:pt x="410735" y="157026"/>
                    <a:pt x="410016" y="160268"/>
                  </a:cubicBezTo>
                  <a:lnTo>
                    <a:pt x="376594" y="395087"/>
                  </a:lnTo>
                  <a:cubicBezTo>
                    <a:pt x="397438" y="403371"/>
                    <a:pt x="414329" y="419217"/>
                    <a:pt x="424032" y="439746"/>
                  </a:cubicBezTo>
                  <a:cubicBezTo>
                    <a:pt x="436251" y="436144"/>
                    <a:pt x="449907" y="436505"/>
                    <a:pt x="462486" y="442267"/>
                  </a:cubicBezTo>
                  <a:cubicBezTo>
                    <a:pt x="476502" y="448029"/>
                    <a:pt x="487283" y="459194"/>
                    <a:pt x="493033" y="473600"/>
                  </a:cubicBezTo>
                  <a:cubicBezTo>
                    <a:pt x="498424" y="487646"/>
                    <a:pt x="498424" y="503493"/>
                    <a:pt x="492674" y="517539"/>
                  </a:cubicBezTo>
                  <a:cubicBezTo>
                    <a:pt x="490877" y="520780"/>
                    <a:pt x="487642" y="522941"/>
                    <a:pt x="484049" y="522941"/>
                  </a:cubicBezTo>
                  <a:cubicBezTo>
                    <a:pt x="482970" y="522941"/>
                    <a:pt x="481892" y="522581"/>
                    <a:pt x="480455" y="522221"/>
                  </a:cubicBezTo>
                  <a:cubicBezTo>
                    <a:pt x="476142" y="520060"/>
                    <a:pt x="473986" y="514658"/>
                    <a:pt x="475783" y="510336"/>
                  </a:cubicBezTo>
                  <a:cubicBezTo>
                    <a:pt x="479736" y="500612"/>
                    <a:pt x="480095" y="490167"/>
                    <a:pt x="476142" y="480083"/>
                  </a:cubicBezTo>
                  <a:cubicBezTo>
                    <a:pt x="472189" y="470719"/>
                    <a:pt x="465001" y="462796"/>
                    <a:pt x="455298" y="458834"/>
                  </a:cubicBezTo>
                  <a:cubicBezTo>
                    <a:pt x="435532" y="450190"/>
                    <a:pt x="412532" y="459554"/>
                    <a:pt x="403907" y="479363"/>
                  </a:cubicBezTo>
                  <a:cubicBezTo>
                    <a:pt x="402110" y="483684"/>
                    <a:pt x="396719" y="485845"/>
                    <a:pt x="392047" y="484045"/>
                  </a:cubicBezTo>
                  <a:cubicBezTo>
                    <a:pt x="387375" y="482244"/>
                    <a:pt x="385219" y="476481"/>
                    <a:pt x="387375" y="472160"/>
                  </a:cubicBezTo>
                  <a:cubicBezTo>
                    <a:pt x="391688" y="461715"/>
                    <a:pt x="398875" y="453432"/>
                    <a:pt x="407860" y="447309"/>
                  </a:cubicBezTo>
                  <a:cubicBezTo>
                    <a:pt x="397079" y="424620"/>
                    <a:pt x="374797" y="409133"/>
                    <a:pt x="349640" y="407332"/>
                  </a:cubicBezTo>
                  <a:cubicBezTo>
                    <a:pt x="310827" y="404451"/>
                    <a:pt x="277045" y="433623"/>
                    <a:pt x="274170" y="472520"/>
                  </a:cubicBezTo>
                  <a:cubicBezTo>
                    <a:pt x="274170" y="477202"/>
                    <a:pt x="269858" y="480803"/>
                    <a:pt x="265186" y="480803"/>
                  </a:cubicBezTo>
                  <a:cubicBezTo>
                    <a:pt x="264826" y="480803"/>
                    <a:pt x="264826" y="480803"/>
                    <a:pt x="264467" y="480803"/>
                  </a:cubicBezTo>
                  <a:cubicBezTo>
                    <a:pt x="259795" y="480443"/>
                    <a:pt x="255842" y="476121"/>
                    <a:pt x="256201" y="471079"/>
                  </a:cubicBezTo>
                  <a:cubicBezTo>
                    <a:pt x="256920" y="461715"/>
                    <a:pt x="259076" y="452351"/>
                    <a:pt x="262670" y="443708"/>
                  </a:cubicBezTo>
                  <a:cubicBezTo>
                    <a:pt x="251170" y="432183"/>
                    <a:pt x="234639" y="427141"/>
                    <a:pt x="218466" y="431102"/>
                  </a:cubicBezTo>
                  <a:cubicBezTo>
                    <a:pt x="193669" y="437225"/>
                    <a:pt x="178575" y="462436"/>
                    <a:pt x="184685" y="487286"/>
                  </a:cubicBezTo>
                  <a:cubicBezTo>
                    <a:pt x="186122" y="491968"/>
                    <a:pt x="183247" y="497010"/>
                    <a:pt x="178216" y="498091"/>
                  </a:cubicBezTo>
                  <a:cubicBezTo>
                    <a:pt x="177497" y="498451"/>
                    <a:pt x="176778" y="498451"/>
                    <a:pt x="176059" y="498451"/>
                  </a:cubicBezTo>
                  <a:cubicBezTo>
                    <a:pt x="171747" y="498451"/>
                    <a:pt x="168153" y="495570"/>
                    <a:pt x="167075" y="491608"/>
                  </a:cubicBezTo>
                  <a:cubicBezTo>
                    <a:pt x="165997" y="486566"/>
                    <a:pt x="165278" y="481524"/>
                    <a:pt x="165278" y="476481"/>
                  </a:cubicBezTo>
                  <a:cubicBezTo>
                    <a:pt x="156294" y="468558"/>
                    <a:pt x="143356" y="466397"/>
                    <a:pt x="132215" y="471799"/>
                  </a:cubicBezTo>
                  <a:cubicBezTo>
                    <a:pt x="125027" y="475401"/>
                    <a:pt x="119637" y="481524"/>
                    <a:pt x="117121" y="489087"/>
                  </a:cubicBezTo>
                  <a:cubicBezTo>
                    <a:pt x="114605" y="496650"/>
                    <a:pt x="114965" y="504933"/>
                    <a:pt x="118559" y="512137"/>
                  </a:cubicBezTo>
                  <a:cubicBezTo>
                    <a:pt x="120715" y="516458"/>
                    <a:pt x="118918" y="521861"/>
                    <a:pt x="114605" y="524022"/>
                  </a:cubicBezTo>
                  <a:cubicBezTo>
                    <a:pt x="112809" y="524742"/>
                    <a:pt x="111730" y="525102"/>
                    <a:pt x="110652" y="525102"/>
                  </a:cubicBezTo>
                  <a:cubicBezTo>
                    <a:pt x="107058" y="525102"/>
                    <a:pt x="103824" y="523301"/>
                    <a:pt x="102027" y="520060"/>
                  </a:cubicBezTo>
                  <a:cubicBezTo>
                    <a:pt x="96636" y="508535"/>
                    <a:pt x="95558" y="495209"/>
                    <a:pt x="99871" y="483324"/>
                  </a:cubicBezTo>
                  <a:cubicBezTo>
                    <a:pt x="104183" y="471079"/>
                    <a:pt x="112809" y="461355"/>
                    <a:pt x="124309" y="455593"/>
                  </a:cubicBezTo>
                  <a:cubicBezTo>
                    <a:pt x="138684" y="448750"/>
                    <a:pt x="155215" y="449110"/>
                    <a:pt x="168153" y="456673"/>
                  </a:cubicBezTo>
                  <a:cubicBezTo>
                    <a:pt x="169950" y="451991"/>
                    <a:pt x="171747" y="447309"/>
                    <a:pt x="174263" y="442987"/>
                  </a:cubicBezTo>
                  <a:cubicBezTo>
                    <a:pt x="183247" y="428221"/>
                    <a:pt x="197263" y="417777"/>
                    <a:pt x="213794" y="413455"/>
                  </a:cubicBezTo>
                  <a:cubicBezTo>
                    <a:pt x="234639" y="408413"/>
                    <a:pt x="256201" y="413815"/>
                    <a:pt x="271655" y="427501"/>
                  </a:cubicBezTo>
                  <a:cubicBezTo>
                    <a:pt x="284592" y="409133"/>
                    <a:pt x="304358" y="395447"/>
                    <a:pt x="326640" y="390765"/>
                  </a:cubicBezTo>
                  <a:lnTo>
                    <a:pt x="310468" y="283800"/>
                  </a:lnTo>
                  <a:lnTo>
                    <a:pt x="165997" y="359072"/>
                  </a:lnTo>
                  <a:cubicBezTo>
                    <a:pt x="163122" y="360873"/>
                    <a:pt x="159528" y="360873"/>
                    <a:pt x="156294" y="358712"/>
                  </a:cubicBezTo>
                  <a:cubicBezTo>
                    <a:pt x="153778" y="356551"/>
                    <a:pt x="152340" y="353309"/>
                    <a:pt x="152700" y="350068"/>
                  </a:cubicBezTo>
                  <a:lnTo>
                    <a:pt x="199419" y="7923"/>
                  </a:lnTo>
                  <a:cubicBezTo>
                    <a:pt x="200138" y="3602"/>
                    <a:pt x="204091" y="0"/>
                    <a:pt x="208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C88FE76E-E70A-A093-8482-2B96F4B5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630" y="2449513"/>
              <a:ext cx="509588" cy="496887"/>
            </a:xfrm>
            <a:custGeom>
              <a:avLst/>
              <a:gdLst>
                <a:gd name="T0" fmla="*/ 460016 w 599715"/>
                <a:gd name="T1" fmla="*/ 351881 h 579077"/>
                <a:gd name="T2" fmla="*/ 411162 w 599715"/>
                <a:gd name="T3" fmla="*/ 382414 h 579077"/>
                <a:gd name="T4" fmla="*/ 441696 w 599715"/>
                <a:gd name="T5" fmla="*/ 351881 h 579077"/>
                <a:gd name="T6" fmla="*/ 15063 w 599715"/>
                <a:gd name="T7" fmla="*/ 239204 h 579077"/>
                <a:gd name="T8" fmla="*/ 17933 w 599715"/>
                <a:gd name="T9" fmla="*/ 299263 h 579077"/>
                <a:gd name="T10" fmla="*/ 92892 w 599715"/>
                <a:gd name="T11" fmla="*/ 503535 h 579077"/>
                <a:gd name="T12" fmla="*/ 79980 w 599715"/>
                <a:gd name="T13" fmla="*/ 503176 h 579077"/>
                <a:gd name="T14" fmla="*/ 4304 w 599715"/>
                <a:gd name="T15" fmla="*/ 246396 h 579077"/>
                <a:gd name="T16" fmla="*/ 413005 w 599715"/>
                <a:gd name="T17" fmla="*/ 229055 h 579077"/>
                <a:gd name="T18" fmla="*/ 413005 w 599715"/>
                <a:gd name="T19" fmla="*/ 416615 h 579077"/>
                <a:gd name="T20" fmla="*/ 413005 w 599715"/>
                <a:gd name="T21" fmla="*/ 229055 h 579077"/>
                <a:gd name="T22" fmla="*/ 419475 w 599715"/>
                <a:gd name="T23" fmla="*/ 209615 h 579077"/>
                <a:gd name="T24" fmla="*/ 413005 w 599715"/>
                <a:gd name="T25" fmla="*/ 434615 h 579077"/>
                <a:gd name="T26" fmla="*/ 407252 w 599715"/>
                <a:gd name="T27" fmla="*/ 209615 h 579077"/>
                <a:gd name="T28" fmla="*/ 170599 w 599715"/>
                <a:gd name="T29" fmla="*/ 298630 h 579077"/>
                <a:gd name="T30" fmla="*/ 260972 w 599715"/>
                <a:gd name="T31" fmla="*/ 438232 h 579077"/>
                <a:gd name="T32" fmla="*/ 465859 w 599715"/>
                <a:gd name="T33" fmla="*/ 120706 h 579077"/>
                <a:gd name="T34" fmla="*/ 535132 w 599715"/>
                <a:gd name="T35" fmla="*/ 309203 h 579077"/>
                <a:gd name="T36" fmla="*/ 453231 w 599715"/>
                <a:gd name="T37" fmla="*/ 133991 h 579077"/>
                <a:gd name="T38" fmla="*/ 465859 w 599715"/>
                <a:gd name="T39" fmla="*/ 120706 h 579077"/>
                <a:gd name="T40" fmla="*/ 343423 w 599715"/>
                <a:gd name="T41" fmla="*/ 106362 h 579077"/>
                <a:gd name="T42" fmla="*/ 346304 w 599715"/>
                <a:gd name="T43" fmla="*/ 107083 h 579077"/>
                <a:gd name="T44" fmla="*/ 349184 w 599715"/>
                <a:gd name="T45" fmla="*/ 108887 h 579077"/>
                <a:gd name="T46" fmla="*/ 350985 w 599715"/>
                <a:gd name="T47" fmla="*/ 111051 h 579077"/>
                <a:gd name="T48" fmla="*/ 351705 w 599715"/>
                <a:gd name="T49" fmla="*/ 114658 h 579077"/>
                <a:gd name="T50" fmla="*/ 351705 w 599715"/>
                <a:gd name="T51" fmla="*/ 117905 h 579077"/>
                <a:gd name="T52" fmla="*/ 332622 w 599715"/>
                <a:gd name="T53" fmla="*/ 258589 h 579077"/>
                <a:gd name="T54" fmla="*/ 326861 w 599715"/>
                <a:gd name="T55" fmla="*/ 147124 h 579077"/>
                <a:gd name="T56" fmla="*/ 312459 w 599715"/>
                <a:gd name="T57" fmla="*/ 423442 h 579077"/>
                <a:gd name="T58" fmla="*/ 322540 w 599715"/>
                <a:gd name="T59" fmla="*/ 438592 h 579077"/>
                <a:gd name="T60" fmla="*/ 304178 w 599715"/>
                <a:gd name="T61" fmla="*/ 475387 h 579077"/>
                <a:gd name="T62" fmla="*/ 296977 w 599715"/>
                <a:gd name="T63" fmla="*/ 490177 h 579077"/>
                <a:gd name="T64" fmla="*/ 271053 w 599715"/>
                <a:gd name="T65" fmla="*/ 457711 h 579077"/>
                <a:gd name="T66" fmla="*/ 152956 w 599715"/>
                <a:gd name="T67" fmla="*/ 295022 h 579077"/>
                <a:gd name="T68" fmla="*/ 342343 w 599715"/>
                <a:gd name="T69" fmla="*/ 106362 h 579077"/>
                <a:gd name="T70" fmla="*/ 308211 w 599715"/>
                <a:gd name="T71" fmla="*/ 64919 h 579077"/>
                <a:gd name="T72" fmla="*/ 71980 w 599715"/>
                <a:gd name="T73" fmla="*/ 300651 h 579077"/>
                <a:gd name="T74" fmla="*/ 453335 w 599715"/>
                <a:gd name="T75" fmla="*/ 466923 h 579077"/>
                <a:gd name="T76" fmla="*/ 465939 w 599715"/>
                <a:gd name="T77" fmla="*/ 480239 h 579077"/>
                <a:gd name="T78" fmla="*/ 53975 w 599715"/>
                <a:gd name="T79" fmla="*/ 300651 h 579077"/>
                <a:gd name="T80" fmla="*/ 300319 w 599715"/>
                <a:gd name="T81" fmla="*/ 0 h 579077"/>
                <a:gd name="T82" fmla="*/ 411647 w 599715"/>
                <a:gd name="T83" fmla="*/ 578356 h 579077"/>
                <a:gd name="T84" fmla="*/ 399757 w 599715"/>
                <a:gd name="T85" fmla="*/ 573311 h 579077"/>
                <a:gd name="T86" fmla="*/ 581701 w 599715"/>
                <a:gd name="T87" fmla="*/ 299808 h 579077"/>
                <a:gd name="T88" fmla="*/ 207005 w 599715"/>
                <a:gd name="T89" fmla="*/ 33872 h 579077"/>
                <a:gd name="T90" fmla="*/ 200880 w 599715"/>
                <a:gd name="T91" fmla="*/ 16936 h 579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715" h="579077">
                  <a:moveTo>
                    <a:pt x="451036" y="342900"/>
                  </a:moveTo>
                  <a:cubicBezTo>
                    <a:pt x="456065" y="342900"/>
                    <a:pt x="460016" y="346852"/>
                    <a:pt x="460016" y="351881"/>
                  </a:cubicBezTo>
                  <a:cubicBezTo>
                    <a:pt x="460016" y="373792"/>
                    <a:pt x="442414" y="391753"/>
                    <a:pt x="420143" y="391753"/>
                  </a:cubicBezTo>
                  <a:cubicBezTo>
                    <a:pt x="415473" y="391753"/>
                    <a:pt x="411162" y="387442"/>
                    <a:pt x="411162" y="382414"/>
                  </a:cubicBezTo>
                  <a:cubicBezTo>
                    <a:pt x="411162" y="377744"/>
                    <a:pt x="415473" y="373433"/>
                    <a:pt x="420143" y="373433"/>
                  </a:cubicBezTo>
                  <a:cubicBezTo>
                    <a:pt x="431997" y="373433"/>
                    <a:pt x="441696" y="363735"/>
                    <a:pt x="441696" y="351881"/>
                  </a:cubicBezTo>
                  <a:cubicBezTo>
                    <a:pt x="441696" y="346852"/>
                    <a:pt x="445647" y="342900"/>
                    <a:pt x="451036" y="342900"/>
                  </a:cubicBezTo>
                  <a:close/>
                  <a:moveTo>
                    <a:pt x="15063" y="239204"/>
                  </a:moveTo>
                  <a:cubicBezTo>
                    <a:pt x="19726" y="240283"/>
                    <a:pt x="23312" y="244598"/>
                    <a:pt x="22236" y="249633"/>
                  </a:cubicBezTo>
                  <a:cubicBezTo>
                    <a:pt x="19367" y="265817"/>
                    <a:pt x="17933" y="282719"/>
                    <a:pt x="17933" y="299263"/>
                  </a:cubicBezTo>
                  <a:cubicBezTo>
                    <a:pt x="17933" y="370830"/>
                    <a:pt x="44832" y="438801"/>
                    <a:pt x="93250" y="490948"/>
                  </a:cubicBezTo>
                  <a:cubicBezTo>
                    <a:pt x="96478" y="494544"/>
                    <a:pt x="96478" y="500298"/>
                    <a:pt x="92892" y="503535"/>
                  </a:cubicBezTo>
                  <a:cubicBezTo>
                    <a:pt x="90740" y="505333"/>
                    <a:pt x="88588" y="506053"/>
                    <a:pt x="86436" y="506053"/>
                  </a:cubicBezTo>
                  <a:cubicBezTo>
                    <a:pt x="83925" y="506053"/>
                    <a:pt x="81415" y="504974"/>
                    <a:pt x="79980" y="503176"/>
                  </a:cubicBezTo>
                  <a:cubicBezTo>
                    <a:pt x="28334" y="447432"/>
                    <a:pt x="0" y="375146"/>
                    <a:pt x="0" y="299263"/>
                  </a:cubicBezTo>
                  <a:cubicBezTo>
                    <a:pt x="0" y="281640"/>
                    <a:pt x="1434" y="263659"/>
                    <a:pt x="4304" y="246396"/>
                  </a:cubicBezTo>
                  <a:cubicBezTo>
                    <a:pt x="5380" y="241721"/>
                    <a:pt x="10042" y="238125"/>
                    <a:pt x="15063" y="239204"/>
                  </a:cubicBezTo>
                  <a:close/>
                  <a:moveTo>
                    <a:pt x="413005" y="229055"/>
                  </a:moveTo>
                  <a:cubicBezTo>
                    <a:pt x="388558" y="253895"/>
                    <a:pt x="341824" y="308975"/>
                    <a:pt x="341824" y="345335"/>
                  </a:cubicBezTo>
                  <a:cubicBezTo>
                    <a:pt x="341824" y="384575"/>
                    <a:pt x="373819" y="416615"/>
                    <a:pt x="413005" y="416615"/>
                  </a:cubicBezTo>
                  <a:cubicBezTo>
                    <a:pt x="452549" y="416615"/>
                    <a:pt x="484544" y="384575"/>
                    <a:pt x="484544" y="345335"/>
                  </a:cubicBezTo>
                  <a:cubicBezTo>
                    <a:pt x="484544" y="308615"/>
                    <a:pt x="437810" y="253895"/>
                    <a:pt x="413005" y="229055"/>
                  </a:cubicBezTo>
                  <a:close/>
                  <a:moveTo>
                    <a:pt x="407252" y="209615"/>
                  </a:moveTo>
                  <a:cubicBezTo>
                    <a:pt x="410488" y="206375"/>
                    <a:pt x="415880" y="206375"/>
                    <a:pt x="419475" y="209615"/>
                  </a:cubicBezTo>
                  <a:cubicBezTo>
                    <a:pt x="423070" y="212855"/>
                    <a:pt x="502878" y="289175"/>
                    <a:pt x="502878" y="345335"/>
                  </a:cubicBezTo>
                  <a:cubicBezTo>
                    <a:pt x="502878" y="394655"/>
                    <a:pt x="462615" y="434615"/>
                    <a:pt x="413005" y="434615"/>
                  </a:cubicBezTo>
                  <a:cubicBezTo>
                    <a:pt x="364113" y="434615"/>
                    <a:pt x="323850" y="394655"/>
                    <a:pt x="323850" y="345335"/>
                  </a:cubicBezTo>
                  <a:cubicBezTo>
                    <a:pt x="323850" y="289535"/>
                    <a:pt x="403657" y="213215"/>
                    <a:pt x="407252" y="209615"/>
                  </a:cubicBezTo>
                  <a:close/>
                  <a:moveTo>
                    <a:pt x="304178" y="146042"/>
                  </a:moveTo>
                  <a:cubicBezTo>
                    <a:pt x="257011" y="174539"/>
                    <a:pt x="186081" y="227566"/>
                    <a:pt x="170599" y="298630"/>
                  </a:cubicBezTo>
                  <a:cubicBezTo>
                    <a:pt x="161597" y="341195"/>
                    <a:pt x="166638" y="375104"/>
                    <a:pt x="186081" y="399273"/>
                  </a:cubicBezTo>
                  <a:cubicBezTo>
                    <a:pt x="207324" y="425967"/>
                    <a:pt x="241529" y="435346"/>
                    <a:pt x="260972" y="438232"/>
                  </a:cubicBezTo>
                  <a:cubicBezTo>
                    <a:pt x="232528" y="376908"/>
                    <a:pt x="208764" y="268689"/>
                    <a:pt x="304178" y="146042"/>
                  </a:cubicBezTo>
                  <a:close/>
                  <a:moveTo>
                    <a:pt x="465859" y="120706"/>
                  </a:moveTo>
                  <a:cubicBezTo>
                    <a:pt x="515649" y="167022"/>
                    <a:pt x="544151" y="232368"/>
                    <a:pt x="544151" y="299868"/>
                  </a:cubicBezTo>
                  <a:cubicBezTo>
                    <a:pt x="544151" y="304894"/>
                    <a:pt x="540183" y="309203"/>
                    <a:pt x="535132" y="309203"/>
                  </a:cubicBezTo>
                  <a:cubicBezTo>
                    <a:pt x="530080" y="309203"/>
                    <a:pt x="526112" y="304894"/>
                    <a:pt x="526112" y="299868"/>
                  </a:cubicBezTo>
                  <a:cubicBezTo>
                    <a:pt x="526112" y="237035"/>
                    <a:pt x="499413" y="176717"/>
                    <a:pt x="453231" y="133991"/>
                  </a:cubicBezTo>
                  <a:cubicBezTo>
                    <a:pt x="449623" y="130759"/>
                    <a:pt x="449262" y="125015"/>
                    <a:pt x="452870" y="121065"/>
                  </a:cubicBezTo>
                  <a:cubicBezTo>
                    <a:pt x="456117" y="117475"/>
                    <a:pt x="461890" y="117475"/>
                    <a:pt x="465859" y="120706"/>
                  </a:cubicBezTo>
                  <a:close/>
                  <a:moveTo>
                    <a:pt x="342343" y="106362"/>
                  </a:moveTo>
                  <a:cubicBezTo>
                    <a:pt x="342703" y="106362"/>
                    <a:pt x="343063" y="106362"/>
                    <a:pt x="343423" y="106362"/>
                  </a:cubicBezTo>
                  <a:cubicBezTo>
                    <a:pt x="344144" y="106362"/>
                    <a:pt x="344864" y="106722"/>
                    <a:pt x="345944" y="106722"/>
                  </a:cubicBezTo>
                  <a:cubicBezTo>
                    <a:pt x="345944" y="106722"/>
                    <a:pt x="346304" y="106722"/>
                    <a:pt x="346304" y="107083"/>
                  </a:cubicBezTo>
                  <a:cubicBezTo>
                    <a:pt x="347384" y="107444"/>
                    <a:pt x="348104" y="107805"/>
                    <a:pt x="348824" y="108526"/>
                  </a:cubicBezTo>
                  <a:cubicBezTo>
                    <a:pt x="349184" y="108526"/>
                    <a:pt x="349184" y="108887"/>
                    <a:pt x="349184" y="108887"/>
                  </a:cubicBezTo>
                  <a:cubicBezTo>
                    <a:pt x="349184" y="108887"/>
                    <a:pt x="349184" y="109248"/>
                    <a:pt x="349544" y="109248"/>
                  </a:cubicBezTo>
                  <a:cubicBezTo>
                    <a:pt x="350264" y="109608"/>
                    <a:pt x="350625" y="110690"/>
                    <a:pt x="350985" y="111051"/>
                  </a:cubicBezTo>
                  <a:cubicBezTo>
                    <a:pt x="351345" y="111773"/>
                    <a:pt x="351345" y="111773"/>
                    <a:pt x="351345" y="112133"/>
                  </a:cubicBezTo>
                  <a:cubicBezTo>
                    <a:pt x="351705" y="112855"/>
                    <a:pt x="351705" y="113937"/>
                    <a:pt x="351705" y="114658"/>
                  </a:cubicBezTo>
                  <a:cubicBezTo>
                    <a:pt x="351705" y="114658"/>
                    <a:pt x="352065" y="115019"/>
                    <a:pt x="352065" y="115380"/>
                  </a:cubicBezTo>
                  <a:cubicBezTo>
                    <a:pt x="352065" y="116101"/>
                    <a:pt x="351705" y="116823"/>
                    <a:pt x="351705" y="117905"/>
                  </a:cubicBezTo>
                  <a:cubicBezTo>
                    <a:pt x="351345" y="118266"/>
                    <a:pt x="334422" y="177425"/>
                    <a:pt x="340543" y="248849"/>
                  </a:cubicBezTo>
                  <a:cubicBezTo>
                    <a:pt x="340903" y="253899"/>
                    <a:pt x="337303" y="258228"/>
                    <a:pt x="332622" y="258589"/>
                  </a:cubicBezTo>
                  <a:cubicBezTo>
                    <a:pt x="327221" y="259310"/>
                    <a:pt x="323261" y="255342"/>
                    <a:pt x="322540" y="250292"/>
                  </a:cubicBezTo>
                  <a:cubicBezTo>
                    <a:pt x="318940" y="208808"/>
                    <a:pt x="322540" y="172375"/>
                    <a:pt x="326861" y="147124"/>
                  </a:cubicBezTo>
                  <a:cubicBezTo>
                    <a:pt x="223886" y="271575"/>
                    <a:pt x="252330" y="381237"/>
                    <a:pt x="281135" y="438232"/>
                  </a:cubicBezTo>
                  <a:cubicBezTo>
                    <a:pt x="288696" y="436067"/>
                    <a:pt x="300577" y="431378"/>
                    <a:pt x="312459" y="423442"/>
                  </a:cubicBezTo>
                  <a:cubicBezTo>
                    <a:pt x="316780" y="420917"/>
                    <a:pt x="322180" y="421638"/>
                    <a:pt x="325421" y="425967"/>
                  </a:cubicBezTo>
                  <a:cubicBezTo>
                    <a:pt x="327941" y="429935"/>
                    <a:pt x="326861" y="435707"/>
                    <a:pt x="322540" y="438592"/>
                  </a:cubicBezTo>
                  <a:cubicBezTo>
                    <a:pt x="311019" y="446528"/>
                    <a:pt x="298777" y="451579"/>
                    <a:pt x="290136" y="454464"/>
                  </a:cubicBezTo>
                  <a:cubicBezTo>
                    <a:pt x="295897" y="463843"/>
                    <a:pt x="300937" y="471058"/>
                    <a:pt x="304178" y="475387"/>
                  </a:cubicBezTo>
                  <a:cubicBezTo>
                    <a:pt x="307418" y="479355"/>
                    <a:pt x="306698" y="485126"/>
                    <a:pt x="302738" y="488012"/>
                  </a:cubicBezTo>
                  <a:cubicBezTo>
                    <a:pt x="300937" y="489455"/>
                    <a:pt x="299137" y="490177"/>
                    <a:pt x="296977" y="490177"/>
                  </a:cubicBezTo>
                  <a:cubicBezTo>
                    <a:pt x="294456" y="490177"/>
                    <a:pt x="291936" y="488734"/>
                    <a:pt x="289776" y="486569"/>
                  </a:cubicBezTo>
                  <a:cubicBezTo>
                    <a:pt x="285815" y="481158"/>
                    <a:pt x="278614" y="471058"/>
                    <a:pt x="271053" y="457711"/>
                  </a:cubicBezTo>
                  <a:cubicBezTo>
                    <a:pt x="255211" y="456629"/>
                    <a:pt x="203003" y="450136"/>
                    <a:pt x="171679" y="410456"/>
                  </a:cubicBezTo>
                  <a:cubicBezTo>
                    <a:pt x="148996" y="381958"/>
                    <a:pt x="142875" y="343000"/>
                    <a:pt x="152956" y="295022"/>
                  </a:cubicBezTo>
                  <a:cubicBezTo>
                    <a:pt x="177800" y="178147"/>
                    <a:pt x="332982" y="109608"/>
                    <a:pt x="339463" y="107083"/>
                  </a:cubicBezTo>
                  <a:cubicBezTo>
                    <a:pt x="340543" y="106722"/>
                    <a:pt x="341623" y="106362"/>
                    <a:pt x="342343" y="106362"/>
                  </a:cubicBezTo>
                  <a:close/>
                  <a:moveTo>
                    <a:pt x="299208" y="55562"/>
                  </a:moveTo>
                  <a:cubicBezTo>
                    <a:pt x="303890" y="55562"/>
                    <a:pt x="308211" y="59881"/>
                    <a:pt x="308211" y="64919"/>
                  </a:cubicBezTo>
                  <a:cubicBezTo>
                    <a:pt x="308211" y="69958"/>
                    <a:pt x="303890" y="73916"/>
                    <a:pt x="299208" y="73916"/>
                  </a:cubicBezTo>
                  <a:cubicBezTo>
                    <a:pt x="173891" y="73916"/>
                    <a:pt x="71980" y="175407"/>
                    <a:pt x="71980" y="300651"/>
                  </a:cubicBezTo>
                  <a:cubicBezTo>
                    <a:pt x="71980" y="425895"/>
                    <a:pt x="173891" y="527386"/>
                    <a:pt x="299208" y="527386"/>
                  </a:cubicBezTo>
                  <a:cubicBezTo>
                    <a:pt x="356466" y="527386"/>
                    <a:pt x="411203" y="505792"/>
                    <a:pt x="453335" y="466923"/>
                  </a:cubicBezTo>
                  <a:cubicBezTo>
                    <a:pt x="457296" y="463684"/>
                    <a:pt x="462698" y="464044"/>
                    <a:pt x="466299" y="467643"/>
                  </a:cubicBezTo>
                  <a:cubicBezTo>
                    <a:pt x="469540" y="471242"/>
                    <a:pt x="469540" y="477000"/>
                    <a:pt x="465939" y="480239"/>
                  </a:cubicBezTo>
                  <a:cubicBezTo>
                    <a:pt x="420205" y="522347"/>
                    <a:pt x="361147" y="545740"/>
                    <a:pt x="299208" y="545740"/>
                  </a:cubicBezTo>
                  <a:cubicBezTo>
                    <a:pt x="163808" y="545740"/>
                    <a:pt x="53975" y="435612"/>
                    <a:pt x="53975" y="300651"/>
                  </a:cubicBezTo>
                  <a:cubicBezTo>
                    <a:pt x="53975" y="165690"/>
                    <a:pt x="163808" y="55562"/>
                    <a:pt x="299208" y="55562"/>
                  </a:cubicBezTo>
                  <a:close/>
                  <a:moveTo>
                    <a:pt x="300319" y="0"/>
                  </a:moveTo>
                  <a:cubicBezTo>
                    <a:pt x="465329" y="0"/>
                    <a:pt x="599715" y="134409"/>
                    <a:pt x="599715" y="299808"/>
                  </a:cubicBezTo>
                  <a:cubicBezTo>
                    <a:pt x="599715" y="423047"/>
                    <a:pt x="525857" y="532592"/>
                    <a:pt x="411647" y="578356"/>
                  </a:cubicBezTo>
                  <a:cubicBezTo>
                    <a:pt x="410566" y="578717"/>
                    <a:pt x="409124" y="579077"/>
                    <a:pt x="408044" y="579077"/>
                  </a:cubicBezTo>
                  <a:cubicBezTo>
                    <a:pt x="404441" y="579077"/>
                    <a:pt x="401198" y="576554"/>
                    <a:pt x="399757" y="573311"/>
                  </a:cubicBezTo>
                  <a:cubicBezTo>
                    <a:pt x="397956" y="568627"/>
                    <a:pt x="400117" y="563222"/>
                    <a:pt x="404801" y="561420"/>
                  </a:cubicBezTo>
                  <a:cubicBezTo>
                    <a:pt x="512166" y="518178"/>
                    <a:pt x="581701" y="415480"/>
                    <a:pt x="581701" y="299808"/>
                  </a:cubicBezTo>
                  <a:cubicBezTo>
                    <a:pt x="581701" y="144499"/>
                    <a:pt x="455241" y="18017"/>
                    <a:pt x="300319" y="18017"/>
                  </a:cubicBezTo>
                  <a:cubicBezTo>
                    <a:pt x="268253" y="18017"/>
                    <a:pt x="236909" y="23422"/>
                    <a:pt x="207005" y="33872"/>
                  </a:cubicBezTo>
                  <a:cubicBezTo>
                    <a:pt x="202322" y="35674"/>
                    <a:pt x="196917" y="33152"/>
                    <a:pt x="195116" y="28467"/>
                  </a:cubicBezTo>
                  <a:cubicBezTo>
                    <a:pt x="193675" y="23783"/>
                    <a:pt x="196197" y="18377"/>
                    <a:pt x="200880" y="16936"/>
                  </a:cubicBezTo>
                  <a:cubicBezTo>
                    <a:pt x="232946" y="5765"/>
                    <a:pt x="266092" y="0"/>
                    <a:pt x="3003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34B9F8-2729-7404-4C36-789B52A032FB}"/>
              </a:ext>
            </a:extLst>
          </p:cNvPr>
          <p:cNvSpPr txBox="1"/>
          <p:nvPr/>
        </p:nvSpPr>
        <p:spPr>
          <a:xfrm>
            <a:off x="566527" y="2548346"/>
            <a:ext cx="611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ID" sz="6000" b="1" spc="-30" dirty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ID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AEA1F7-D691-4D82-AA2C-5E3CFF566949}"/>
              </a:ext>
            </a:extLst>
          </p:cNvPr>
          <p:cNvSpPr txBox="1"/>
          <p:nvPr/>
        </p:nvSpPr>
        <p:spPr>
          <a:xfrm>
            <a:off x="996951" y="1892300"/>
            <a:ext cx="590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240"/>
              </a:spcBef>
            </a:pPr>
            <a:r>
              <a:rPr lang="en-ID" sz="2400" dirty="0">
                <a:latin typeface="Calibri"/>
                <a:cs typeface="Calibri"/>
              </a:rPr>
              <a:t>ISU </a:t>
            </a:r>
            <a:r>
              <a:rPr lang="en-ID" sz="2400" b="1" spc="-20" dirty="0">
                <a:latin typeface="Calibri"/>
                <a:cs typeface="Calibri"/>
              </a:rPr>
              <a:t>INOVASI </a:t>
            </a:r>
            <a:r>
              <a:rPr lang="en-ID" sz="2400" b="1" spc="-5" dirty="0">
                <a:latin typeface="Calibri"/>
                <a:cs typeface="Calibri"/>
              </a:rPr>
              <a:t>NASIONAL</a:t>
            </a:r>
            <a:r>
              <a:rPr lang="en-ID" sz="2400" spc="-5" dirty="0">
                <a:latin typeface="Calibri"/>
                <a:cs typeface="Calibri"/>
              </a:rPr>
              <a:t>,</a:t>
            </a:r>
            <a:r>
              <a:rPr lang="en-ID" sz="2400" spc="-20" dirty="0">
                <a:latin typeface="Calibri"/>
                <a:cs typeface="Calibri"/>
              </a:rPr>
              <a:t> </a:t>
            </a:r>
            <a:r>
              <a:rPr lang="en-ID" sz="2400" spc="-15" dirty="0" err="1">
                <a:latin typeface="Calibri"/>
                <a:cs typeface="Calibri"/>
              </a:rPr>
              <a:t>terkait</a:t>
            </a:r>
            <a:r>
              <a:rPr lang="en-ID" sz="2400" spc="-15" dirty="0">
                <a:latin typeface="Calibri"/>
                <a:cs typeface="Calibri"/>
              </a:rPr>
              <a:t>:</a:t>
            </a:r>
            <a:endParaRPr lang="en-ID" sz="2400" dirty="0">
              <a:latin typeface="Calibri"/>
              <a:cs typeface="Calibri"/>
            </a:endParaRPr>
          </a:p>
          <a:p>
            <a:pPr marL="469900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ID" sz="2400" spc="-15" dirty="0">
                <a:latin typeface="Calibri"/>
                <a:cs typeface="Calibri"/>
              </a:rPr>
              <a:t>Program</a:t>
            </a:r>
            <a:r>
              <a:rPr lang="en-ID" sz="2400" dirty="0">
                <a:latin typeface="Calibri"/>
                <a:cs typeface="Calibri"/>
              </a:rPr>
              <a:t> </a:t>
            </a:r>
            <a:r>
              <a:rPr lang="en-ID" sz="2400" spc="-15" dirty="0" err="1">
                <a:latin typeface="Calibri"/>
                <a:cs typeface="Calibri"/>
              </a:rPr>
              <a:t>Komputer</a:t>
            </a:r>
            <a:endParaRPr lang="en-ID" sz="2400" dirty="0">
              <a:latin typeface="Calibri"/>
              <a:cs typeface="Calibri"/>
            </a:endParaRPr>
          </a:p>
          <a:p>
            <a:pPr marL="469900" indent="-287655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ID" sz="2400" spc="-10" dirty="0">
                <a:latin typeface="Calibri"/>
                <a:cs typeface="Calibri"/>
              </a:rPr>
              <a:t>Second</a:t>
            </a:r>
            <a:r>
              <a:rPr lang="en-ID" sz="2400" spc="15" dirty="0">
                <a:latin typeface="Calibri"/>
                <a:cs typeface="Calibri"/>
              </a:rPr>
              <a:t> </a:t>
            </a:r>
            <a:r>
              <a:rPr lang="en-ID" sz="2400" dirty="0">
                <a:latin typeface="Calibri"/>
                <a:cs typeface="Calibri"/>
              </a:rPr>
              <a:t>Use</a:t>
            </a:r>
          </a:p>
          <a:p>
            <a:pPr marL="469900" indent="-287655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ID" sz="2400" dirty="0">
                <a:latin typeface="Calibri"/>
                <a:cs typeface="Calibri"/>
              </a:rPr>
              <a:t>Masa </a:t>
            </a:r>
            <a:r>
              <a:rPr lang="en-ID" sz="2400" spc="-25" dirty="0" err="1">
                <a:latin typeface="Calibri"/>
                <a:cs typeface="Calibri"/>
              </a:rPr>
              <a:t>Tenggang</a:t>
            </a:r>
            <a:r>
              <a:rPr lang="en-ID" sz="2400" spc="-25" dirty="0">
                <a:latin typeface="Calibri"/>
                <a:cs typeface="Calibri"/>
              </a:rPr>
              <a:t> </a:t>
            </a:r>
            <a:r>
              <a:rPr lang="en-ID" sz="2400" i="1" spc="-10" dirty="0">
                <a:latin typeface="Calibri"/>
                <a:cs typeface="Calibri"/>
              </a:rPr>
              <a:t>(Grace</a:t>
            </a:r>
            <a:r>
              <a:rPr lang="en-ID" sz="2400" i="1" spc="45" dirty="0">
                <a:latin typeface="Calibri"/>
                <a:cs typeface="Calibri"/>
              </a:rPr>
              <a:t> </a:t>
            </a:r>
            <a:r>
              <a:rPr lang="en-ID" sz="2400" i="1" spc="-10" dirty="0">
                <a:latin typeface="Calibri"/>
                <a:cs typeface="Calibri"/>
              </a:rPr>
              <a:t>Period)</a:t>
            </a:r>
            <a:endParaRPr lang="en-ID" sz="2400" dirty="0">
              <a:latin typeface="Calibri"/>
              <a:cs typeface="Calibri"/>
            </a:endParaRPr>
          </a:p>
          <a:p>
            <a:endParaRPr lang="en-ID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3F15CD-9F64-4E75-A78B-7408D58C1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2" y="1892300"/>
            <a:ext cx="660908" cy="5829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460A67-8033-4815-8157-1F9F28306973}"/>
              </a:ext>
            </a:extLst>
          </p:cNvPr>
          <p:cNvSpPr txBox="1"/>
          <p:nvPr/>
        </p:nvSpPr>
        <p:spPr>
          <a:xfrm>
            <a:off x="512548" y="19473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  <a:endParaRPr lang="en-ID" sz="2400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377E75-BEE5-4DFE-9166-73933350FA29}"/>
              </a:ext>
            </a:extLst>
          </p:cNvPr>
          <p:cNvGrpSpPr/>
          <p:nvPr/>
        </p:nvGrpSpPr>
        <p:grpSpPr>
          <a:xfrm>
            <a:off x="1243816" y="3964111"/>
            <a:ext cx="6621779" cy="2362749"/>
            <a:chOff x="1106931" y="3853463"/>
            <a:chExt cx="6621779" cy="23627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6CCF89-E586-4016-B064-DF961592D572}"/>
                </a:ext>
              </a:extLst>
            </p:cNvPr>
            <p:cNvSpPr txBox="1"/>
            <p:nvPr/>
          </p:nvSpPr>
          <p:spPr>
            <a:xfrm>
              <a:off x="1816861" y="3907888"/>
              <a:ext cx="591184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D" sz="2400" dirty="0">
                  <a:latin typeface="Calibri"/>
                  <a:cs typeface="Calibri"/>
                </a:rPr>
                <a:t>ISU </a:t>
              </a:r>
              <a:r>
                <a:rPr lang="en-ID" sz="2400" b="1" spc="-5" dirty="0">
                  <a:latin typeface="Calibri"/>
                  <a:cs typeface="Calibri"/>
                </a:rPr>
                <a:t>HARMONISASI </a:t>
              </a:r>
              <a:r>
                <a:rPr lang="en-ID" sz="2400" b="1" spc="-10" dirty="0">
                  <a:latin typeface="Calibri"/>
                  <a:cs typeface="Calibri"/>
                </a:rPr>
                <a:t>KETENTUAN </a:t>
              </a:r>
              <a:r>
                <a:rPr lang="en-ID" sz="2400" b="1" spc="-5" dirty="0">
                  <a:latin typeface="Calibri"/>
                  <a:cs typeface="Calibri"/>
                </a:rPr>
                <a:t>INTERNASIONAL</a:t>
              </a:r>
              <a:r>
                <a:rPr lang="en-ID" sz="2400" spc="-5" dirty="0">
                  <a:latin typeface="Calibri"/>
                  <a:cs typeface="Calibri"/>
                </a:rPr>
                <a:t>,</a:t>
              </a:r>
              <a:r>
                <a:rPr lang="en-ID" sz="2400" spc="-15" dirty="0">
                  <a:latin typeface="Calibri"/>
                  <a:cs typeface="Calibri"/>
                </a:rPr>
                <a:t> </a:t>
              </a:r>
              <a:r>
                <a:rPr lang="en-ID" sz="2400" spc="-10" dirty="0" err="1">
                  <a:latin typeface="Calibri"/>
                  <a:cs typeface="Calibri"/>
                </a:rPr>
                <a:t>terkait</a:t>
              </a:r>
              <a:r>
                <a:rPr lang="en-ID" sz="2400" spc="-10" dirty="0">
                  <a:latin typeface="Calibri"/>
                  <a:cs typeface="Calibri"/>
                </a:rPr>
                <a:t>:</a:t>
              </a:r>
              <a:endParaRPr lang="en-ID" sz="2400" dirty="0">
                <a:latin typeface="Calibri"/>
                <a:cs typeface="Calibri"/>
              </a:endParaRPr>
            </a:p>
            <a:p>
              <a:pPr marL="299085" indent="-287020">
                <a:lnSpc>
                  <a:spcPct val="100000"/>
                </a:lnSpc>
                <a:spcBef>
                  <a:spcPts val="100"/>
                </a:spcBef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lang="en-ID" sz="2400" spc="-5" dirty="0" err="1">
                  <a:latin typeface="Calibri"/>
                  <a:cs typeface="Calibri"/>
                </a:rPr>
                <a:t>Penggunaan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spc="-10" dirty="0" err="1">
                  <a:latin typeface="Calibri"/>
                  <a:cs typeface="Calibri"/>
                </a:rPr>
                <a:t>Produk</a:t>
              </a:r>
              <a:r>
                <a:rPr lang="en-ID" sz="2400" spc="-10" dirty="0">
                  <a:latin typeface="Calibri"/>
                  <a:cs typeface="Calibri"/>
                </a:rPr>
                <a:t> </a:t>
              </a:r>
              <a:r>
                <a:rPr lang="en-ID" sz="2400" spc="-15" dirty="0" err="1">
                  <a:latin typeface="Calibri"/>
                  <a:cs typeface="Calibri"/>
                </a:rPr>
                <a:t>atau</a:t>
              </a:r>
              <a:r>
                <a:rPr lang="en-ID" sz="2400" spc="-15" dirty="0">
                  <a:latin typeface="Calibri"/>
                  <a:cs typeface="Calibri"/>
                </a:rPr>
                <a:t> </a:t>
              </a:r>
              <a:r>
                <a:rPr lang="en-ID" sz="2400" spc="-10" dirty="0">
                  <a:latin typeface="Calibri"/>
                  <a:cs typeface="Calibri"/>
                </a:rPr>
                <a:t>Proses </a:t>
              </a:r>
              <a:r>
                <a:rPr lang="en-ID" sz="2400" spc="-5" dirty="0">
                  <a:latin typeface="Calibri"/>
                  <a:cs typeface="Calibri"/>
                </a:rPr>
                <a:t>di</a:t>
              </a:r>
              <a:r>
                <a:rPr lang="en-ID" sz="2400" spc="45" dirty="0">
                  <a:latin typeface="Calibri"/>
                  <a:cs typeface="Calibri"/>
                </a:rPr>
                <a:t> </a:t>
              </a:r>
              <a:r>
                <a:rPr lang="en-ID" sz="2400" spc="-5" dirty="0">
                  <a:latin typeface="Calibri"/>
                  <a:cs typeface="Calibri"/>
                </a:rPr>
                <a:t>Indonesia</a:t>
              </a:r>
              <a:endParaRPr lang="en-ID" sz="2400" dirty="0">
                <a:latin typeface="Calibri"/>
                <a:cs typeface="Calibri"/>
              </a:endParaRPr>
            </a:p>
            <a:p>
              <a:pPr marL="299085" indent="-287020">
                <a:lnSpc>
                  <a:spcPct val="100000"/>
                </a:lnSpc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lang="en-ID" sz="2400" spc="-5" dirty="0" err="1">
                  <a:latin typeface="Calibri"/>
                  <a:cs typeface="Calibri"/>
                </a:rPr>
                <a:t>Sumber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spc="-20" dirty="0" err="1">
                  <a:latin typeface="Calibri"/>
                  <a:cs typeface="Calibri"/>
                </a:rPr>
                <a:t>Daya</a:t>
              </a:r>
              <a:r>
                <a:rPr lang="en-ID" sz="2400" spc="15" dirty="0">
                  <a:latin typeface="Calibri"/>
                  <a:cs typeface="Calibri"/>
                </a:rPr>
                <a:t> </a:t>
              </a:r>
              <a:r>
                <a:rPr lang="en-ID" sz="2400" spc="-5" dirty="0" err="1">
                  <a:latin typeface="Calibri"/>
                  <a:cs typeface="Calibri"/>
                </a:rPr>
                <a:t>Genetik</a:t>
              </a:r>
              <a:endParaRPr lang="en-ID" sz="2400" dirty="0">
                <a:latin typeface="Calibri"/>
                <a:cs typeface="Calibri"/>
              </a:endParaRPr>
            </a:p>
            <a:p>
              <a:endParaRPr lang="en-ID" sz="2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95E90E-5B43-448A-886E-E607B51C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1" y="3853463"/>
              <a:ext cx="660908" cy="58296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A9462C-535B-4A8B-91D3-611286EE77F7}"/>
                </a:ext>
              </a:extLst>
            </p:cNvPr>
            <p:cNvSpPr txBox="1"/>
            <p:nvPr/>
          </p:nvSpPr>
          <p:spPr>
            <a:xfrm>
              <a:off x="1264921" y="391592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  <a:endParaRPr lang="en-ID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58AFB3-98FD-45DF-BB13-0E896A05A44D}"/>
              </a:ext>
            </a:extLst>
          </p:cNvPr>
          <p:cNvGrpSpPr/>
          <p:nvPr/>
        </p:nvGrpSpPr>
        <p:grpSpPr>
          <a:xfrm>
            <a:off x="6145970" y="2931308"/>
            <a:ext cx="5545020" cy="2362749"/>
            <a:chOff x="6501130" y="2931308"/>
            <a:chExt cx="5545020" cy="23627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0C70D6-DF19-4A8F-ACCE-71A538D4272C}"/>
                </a:ext>
              </a:extLst>
            </p:cNvPr>
            <p:cNvSpPr txBox="1"/>
            <p:nvPr/>
          </p:nvSpPr>
          <p:spPr>
            <a:xfrm>
              <a:off x="7046696" y="2985733"/>
              <a:ext cx="499945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>
                <a:lnSpc>
                  <a:spcPct val="100000"/>
                </a:lnSpc>
                <a:spcBef>
                  <a:spcPts val="245"/>
                </a:spcBef>
              </a:pPr>
              <a:r>
                <a:rPr lang="en-ID" sz="2400" dirty="0">
                  <a:latin typeface="Calibri"/>
                  <a:cs typeface="Calibri"/>
                </a:rPr>
                <a:t>ISU </a:t>
              </a:r>
              <a:r>
                <a:rPr lang="en-ID" sz="2400" b="1" spc="-40" dirty="0">
                  <a:latin typeface="Calibri"/>
                  <a:cs typeface="Calibri"/>
                </a:rPr>
                <a:t>PELAYANAN </a:t>
              </a:r>
              <a:r>
                <a:rPr lang="en-ID" sz="2400" b="1" spc="-50" dirty="0">
                  <a:latin typeface="Calibri"/>
                  <a:cs typeface="Calibri"/>
                </a:rPr>
                <a:t>PATEN</a:t>
              </a:r>
              <a:r>
                <a:rPr lang="en-ID" sz="2400" spc="-50" dirty="0">
                  <a:latin typeface="Calibri"/>
                  <a:cs typeface="Calibri"/>
                </a:rPr>
                <a:t>,</a:t>
              </a:r>
              <a:r>
                <a:rPr lang="en-ID" sz="2400" spc="25" dirty="0">
                  <a:latin typeface="Calibri"/>
                  <a:cs typeface="Calibri"/>
                </a:rPr>
                <a:t> </a:t>
              </a:r>
              <a:r>
                <a:rPr lang="en-ID" sz="2400" spc="-10" dirty="0" err="1">
                  <a:latin typeface="Calibri"/>
                  <a:cs typeface="Calibri"/>
                </a:rPr>
                <a:t>terkait</a:t>
              </a:r>
              <a:r>
                <a:rPr lang="en-ID" sz="2400" spc="-10" dirty="0">
                  <a:latin typeface="Calibri"/>
                  <a:cs typeface="Calibri"/>
                </a:rPr>
                <a:t>:</a:t>
              </a:r>
              <a:endParaRPr lang="en-ID" sz="2400" dirty="0">
                <a:latin typeface="Calibri"/>
                <a:cs typeface="Calibri"/>
              </a:endParaRPr>
            </a:p>
            <a:p>
              <a:pPr marL="469900" indent="-287655">
                <a:lnSpc>
                  <a:spcPct val="100000"/>
                </a:lnSpc>
                <a:buFont typeface="Arial"/>
                <a:buChar char="•"/>
                <a:tabLst>
                  <a:tab pos="469900" algn="l"/>
                  <a:tab pos="470534" algn="l"/>
                </a:tabLst>
              </a:pPr>
              <a:r>
                <a:rPr lang="en-ID" sz="2400" spc="-5" dirty="0" err="1">
                  <a:latin typeface="Calibri"/>
                  <a:cs typeface="Calibri"/>
                </a:rPr>
                <a:t>Perubahan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spc="-15" dirty="0">
                  <a:latin typeface="Calibri"/>
                  <a:cs typeface="Calibri"/>
                </a:rPr>
                <a:t>Data</a:t>
              </a:r>
              <a:r>
                <a:rPr lang="en-ID" sz="2400" spc="20" dirty="0">
                  <a:latin typeface="Calibri"/>
                  <a:cs typeface="Calibri"/>
                </a:rPr>
                <a:t> </a:t>
              </a:r>
              <a:r>
                <a:rPr lang="en-ID" sz="2400" spc="-5" dirty="0" err="1">
                  <a:latin typeface="Calibri"/>
                  <a:cs typeface="Calibri"/>
                </a:rPr>
                <a:t>Permohonan</a:t>
              </a:r>
              <a:endParaRPr lang="en-ID" sz="2400" dirty="0">
                <a:latin typeface="Calibri"/>
                <a:cs typeface="Calibri"/>
              </a:endParaRPr>
            </a:p>
            <a:p>
              <a:pPr marL="469900" indent="-287655">
                <a:lnSpc>
                  <a:spcPct val="100000"/>
                </a:lnSpc>
                <a:buFont typeface="Arial"/>
                <a:buChar char="•"/>
                <a:tabLst>
                  <a:tab pos="469900" algn="l"/>
                  <a:tab pos="470534" algn="l"/>
                </a:tabLst>
              </a:pPr>
              <a:r>
                <a:rPr lang="en-ID" sz="2400" spc="-15" dirty="0" err="1">
                  <a:latin typeface="Calibri"/>
                  <a:cs typeface="Calibri"/>
                </a:rPr>
                <a:t>Percepatan</a:t>
              </a:r>
              <a:r>
                <a:rPr lang="en-ID" sz="2400" spc="-15" dirty="0">
                  <a:latin typeface="Calibri"/>
                  <a:cs typeface="Calibri"/>
                </a:rPr>
                <a:t> </a:t>
              </a:r>
              <a:r>
                <a:rPr lang="en-ID" sz="2400" spc="-5" dirty="0" err="1">
                  <a:latin typeface="Calibri"/>
                  <a:cs typeface="Calibri"/>
                </a:rPr>
                <a:t>Pengumuman</a:t>
              </a:r>
              <a:r>
                <a:rPr lang="en-ID" sz="2400" spc="25" dirty="0">
                  <a:latin typeface="Calibri"/>
                  <a:cs typeface="Calibri"/>
                </a:rPr>
                <a:t> </a:t>
              </a:r>
              <a:r>
                <a:rPr lang="en-ID" sz="2400" spc="-20" dirty="0">
                  <a:latin typeface="Calibri"/>
                  <a:cs typeface="Calibri"/>
                </a:rPr>
                <a:t>Paten</a:t>
              </a:r>
              <a:endParaRPr lang="en-ID" sz="2400" dirty="0">
                <a:latin typeface="Calibri"/>
                <a:cs typeface="Calibri"/>
              </a:endParaRPr>
            </a:p>
            <a:p>
              <a:pPr marL="469900" indent="-287655">
                <a:lnSpc>
                  <a:spcPct val="100000"/>
                </a:lnSpc>
                <a:buFont typeface="Arial"/>
                <a:buChar char="•"/>
                <a:tabLst>
                  <a:tab pos="469900" algn="l"/>
                  <a:tab pos="470534" algn="l"/>
                </a:tabLst>
              </a:pPr>
              <a:r>
                <a:rPr lang="en-ID" sz="2400" spc="-10" dirty="0" err="1">
                  <a:latin typeface="Calibri"/>
                  <a:cs typeface="Calibri"/>
                </a:rPr>
                <a:t>Pemeriksaan</a:t>
              </a:r>
              <a:r>
                <a:rPr lang="en-ID" sz="2400" spc="-10" dirty="0">
                  <a:latin typeface="Calibri"/>
                  <a:cs typeface="Calibri"/>
                </a:rPr>
                <a:t> </a:t>
              </a:r>
              <a:r>
                <a:rPr lang="en-ID" sz="2400" spc="-10" dirty="0" err="1">
                  <a:latin typeface="Calibri"/>
                  <a:cs typeface="Calibri"/>
                </a:rPr>
                <a:t>Substantif</a:t>
              </a:r>
              <a:r>
                <a:rPr lang="en-ID" sz="2400" spc="-10" dirty="0">
                  <a:latin typeface="Calibri"/>
                  <a:cs typeface="Calibri"/>
                </a:rPr>
                <a:t> </a:t>
              </a:r>
              <a:r>
                <a:rPr lang="en-ID" sz="2400" dirty="0" err="1">
                  <a:latin typeface="Calibri"/>
                  <a:cs typeface="Calibri"/>
                </a:rPr>
                <a:t>Lebih</a:t>
              </a:r>
              <a:r>
                <a:rPr lang="en-ID" sz="2400" spc="15" dirty="0">
                  <a:latin typeface="Calibri"/>
                  <a:cs typeface="Calibri"/>
                </a:rPr>
                <a:t> </a:t>
              </a:r>
              <a:r>
                <a:rPr lang="en-ID" sz="2400" spc="-10" dirty="0">
                  <a:latin typeface="Calibri"/>
                  <a:cs typeface="Calibri"/>
                </a:rPr>
                <a:t>Awal</a:t>
              </a:r>
              <a:endParaRPr lang="en-ID" sz="2400" dirty="0">
                <a:latin typeface="Calibri"/>
                <a:cs typeface="Calibri"/>
              </a:endParaRPr>
            </a:p>
            <a:p>
              <a:pPr marL="469900" indent="-287655">
                <a:lnSpc>
                  <a:spcPct val="100000"/>
                </a:lnSpc>
                <a:spcBef>
                  <a:spcPts val="5"/>
                </a:spcBef>
                <a:buFont typeface="Arial"/>
                <a:buChar char="•"/>
                <a:tabLst>
                  <a:tab pos="469900" algn="l"/>
                  <a:tab pos="470534" algn="l"/>
                </a:tabLst>
              </a:pPr>
              <a:r>
                <a:rPr lang="en-ID" sz="2400" spc="-10" dirty="0" err="1">
                  <a:latin typeface="Calibri"/>
                  <a:cs typeface="Calibri"/>
                </a:rPr>
                <a:t>Pemeriksaan</a:t>
              </a:r>
              <a:r>
                <a:rPr lang="en-ID" sz="2400" spc="-10" dirty="0">
                  <a:latin typeface="Calibri"/>
                  <a:cs typeface="Calibri"/>
                </a:rPr>
                <a:t> </a:t>
              </a:r>
              <a:r>
                <a:rPr lang="en-ID" sz="2400" spc="-10" dirty="0" err="1">
                  <a:latin typeface="Calibri"/>
                  <a:cs typeface="Calibri"/>
                </a:rPr>
                <a:t>Substantif</a:t>
              </a:r>
              <a:r>
                <a:rPr lang="en-ID" sz="2400" spc="15" dirty="0">
                  <a:latin typeface="Calibri"/>
                  <a:cs typeface="Calibri"/>
                </a:rPr>
                <a:t> </a:t>
              </a:r>
              <a:r>
                <a:rPr lang="en-ID" sz="2400" spc="-5" dirty="0">
                  <a:latin typeface="Calibri"/>
                  <a:cs typeface="Calibri"/>
                </a:rPr>
                <a:t>Kembali</a:t>
              </a:r>
              <a:endParaRPr lang="en-ID" sz="2400" dirty="0">
                <a:latin typeface="Calibri"/>
                <a:cs typeface="Calibri"/>
              </a:endParaRPr>
            </a:p>
            <a:p>
              <a:pPr marL="469900" indent="-287655">
                <a:lnSpc>
                  <a:spcPct val="100000"/>
                </a:lnSpc>
                <a:buFont typeface="Arial"/>
                <a:buChar char="•"/>
                <a:tabLst>
                  <a:tab pos="469900" algn="l"/>
                  <a:tab pos="470534" algn="l"/>
                </a:tabLst>
              </a:pPr>
              <a:r>
                <a:rPr lang="en-ID" sz="2400" spc="-15" dirty="0" err="1">
                  <a:latin typeface="Calibri"/>
                  <a:cs typeface="Calibri"/>
                </a:rPr>
                <a:t>Biaya</a:t>
              </a:r>
              <a:r>
                <a:rPr lang="en-ID" sz="2400" spc="-15" dirty="0">
                  <a:latin typeface="Calibri"/>
                  <a:cs typeface="Calibri"/>
                </a:rPr>
                <a:t> </a:t>
              </a:r>
              <a:r>
                <a:rPr lang="en-ID" sz="2400" spc="-25" dirty="0" err="1">
                  <a:latin typeface="Calibri"/>
                  <a:cs typeface="Calibri"/>
                </a:rPr>
                <a:t>Tahunan</a:t>
              </a:r>
              <a:endParaRPr lang="en-ID" sz="2400" dirty="0">
                <a:latin typeface="Calibri"/>
                <a:cs typeface="Calibri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3E553-AA15-4BF8-8596-9E35CCC20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130" y="2931308"/>
              <a:ext cx="660908" cy="58296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B5498B-0EC7-4E1D-B5EC-5B2E249D102A}"/>
                </a:ext>
              </a:extLst>
            </p:cNvPr>
            <p:cNvSpPr txBox="1"/>
            <p:nvPr/>
          </p:nvSpPr>
          <p:spPr>
            <a:xfrm>
              <a:off x="6681507" y="295804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3</a:t>
              </a:r>
              <a:endParaRPr lang="en-ID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6623474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0" y="5359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40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ID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9DEAF-D855-4164-853A-495E137BF887}"/>
              </a:ext>
            </a:extLst>
          </p:cNvPr>
          <p:cNvSpPr/>
          <p:nvPr/>
        </p:nvSpPr>
        <p:spPr>
          <a:xfrm>
            <a:off x="2249472" y="3202271"/>
            <a:ext cx="8039100" cy="838200"/>
          </a:xfrm>
          <a:prstGeom prst="roundRect">
            <a:avLst/>
          </a:prstGeom>
          <a:solidFill>
            <a:srgbClr val="18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711F95-B9D1-4A95-952A-844F51194699}"/>
              </a:ext>
            </a:extLst>
          </p:cNvPr>
          <p:cNvSpPr txBox="1"/>
          <p:nvPr/>
        </p:nvSpPr>
        <p:spPr>
          <a:xfrm>
            <a:off x="3221022" y="32022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539" marR="122555" indent="3175" algn="ctr">
              <a:lnSpc>
                <a:spcPct val="100000"/>
              </a:lnSpc>
              <a:spcBef>
                <a:spcPts val="95"/>
              </a:spcBef>
            </a:pPr>
            <a:r>
              <a:rPr lang="en-US" sz="44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44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44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</a:t>
            </a:r>
            <a:endParaRPr lang="en-ID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84742"/>
            <a:ext cx="2717800" cy="5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215392" y="478058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40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40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 (1)</a:t>
            </a:r>
            <a:endParaRPr lang="en-ID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F489939-E65E-44BB-B746-51A04F3A6A6A}"/>
              </a:ext>
            </a:extLst>
          </p:cNvPr>
          <p:cNvSpPr/>
          <p:nvPr/>
        </p:nvSpPr>
        <p:spPr>
          <a:xfrm flipV="1">
            <a:off x="1099593" y="2488453"/>
            <a:ext cx="9893299" cy="2881024"/>
          </a:xfrm>
          <a:prstGeom prst="round2SameRect">
            <a:avLst/>
          </a:prstGeom>
          <a:solidFill>
            <a:srgbClr val="18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B7DE1F-561B-43A3-BB3D-D154D4782735}"/>
              </a:ext>
            </a:extLst>
          </p:cNvPr>
          <p:cNvSpPr txBox="1"/>
          <p:nvPr/>
        </p:nvSpPr>
        <p:spPr>
          <a:xfrm>
            <a:off x="1505073" y="2506954"/>
            <a:ext cx="8963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en-ID" sz="2400" dirty="0" err="1">
                <a:solidFill>
                  <a:schemeClr val="bg1"/>
                </a:solidFill>
                <a:latin typeface="Calibri"/>
                <a:cs typeface="Calibri"/>
              </a:rPr>
              <a:t>Mengenai</a:t>
            </a:r>
            <a:r>
              <a:rPr lang="en-ID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invensi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yang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diimplementasikan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pada </a:t>
            </a:r>
            <a:r>
              <a:rPr lang="en-ID" sz="2400" spc="-30" dirty="0" err="1">
                <a:solidFill>
                  <a:schemeClr val="bg1"/>
                </a:solidFill>
                <a:latin typeface="Calibri"/>
                <a:cs typeface="Calibri"/>
              </a:rPr>
              <a:t>komputer</a:t>
            </a:r>
            <a:r>
              <a:rPr lang="en-ID" sz="2400" spc="-3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ID" sz="2400" spc="-15" dirty="0" err="1">
                <a:solidFill>
                  <a:schemeClr val="bg1"/>
                </a:solidFill>
                <a:latin typeface="Calibri"/>
                <a:cs typeface="Calibri"/>
              </a:rPr>
              <a:t>pengaturannya</a:t>
            </a:r>
            <a:r>
              <a:rPr lang="en-ID" sz="2400" spc="-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dikelompokkan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35" dirty="0" err="1">
                <a:solidFill>
                  <a:schemeClr val="bg1"/>
                </a:solidFill>
                <a:latin typeface="Calibri"/>
                <a:cs typeface="Calibri"/>
              </a:rPr>
              <a:t>ke</a:t>
            </a:r>
            <a:r>
              <a:rPr lang="en-ID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dalam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5" dirty="0" err="1">
                <a:solidFill>
                  <a:schemeClr val="bg1"/>
                </a:solidFill>
                <a:latin typeface="Calibri"/>
                <a:cs typeface="Calibri"/>
              </a:rPr>
              <a:t>kategori</a:t>
            </a:r>
            <a:r>
              <a:rPr lang="en-ID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sistem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metode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latin typeface="Calibri"/>
                <a:cs typeface="Calibri"/>
              </a:rPr>
              <a:t>penggunaan</a:t>
            </a:r>
            <a:r>
              <a:rPr lang="en-ID" sz="2400" b="1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sesuai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dengan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perluasan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definisi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5" dirty="0" err="1">
                <a:solidFill>
                  <a:schemeClr val="bg1"/>
                </a:solidFill>
                <a:latin typeface="Calibri"/>
                <a:cs typeface="Calibri"/>
              </a:rPr>
              <a:t>dari</a:t>
            </a:r>
            <a:r>
              <a:rPr lang="en-ID"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5" dirty="0" err="1">
                <a:solidFill>
                  <a:schemeClr val="bg1"/>
                </a:solidFill>
                <a:latin typeface="Calibri"/>
                <a:cs typeface="Calibri"/>
              </a:rPr>
              <a:t>Invensi</a:t>
            </a:r>
            <a:r>
              <a:rPr lang="en-ID"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yang </a:t>
            </a:r>
            <a:r>
              <a:rPr lang="en-ID" sz="2400" b="1" spc="-15" dirty="0" err="1">
                <a:solidFill>
                  <a:schemeClr val="bg1"/>
                </a:solidFill>
                <a:latin typeface="Calibri"/>
                <a:cs typeface="Calibri"/>
              </a:rPr>
              <a:t>dilakukan</a:t>
            </a:r>
            <a:r>
              <a:rPr lang="en-ID"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untuk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mendorong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pertumbuhan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5" dirty="0" err="1">
                <a:solidFill>
                  <a:schemeClr val="bg1"/>
                </a:solidFill>
                <a:latin typeface="Calibri"/>
                <a:cs typeface="Calibri"/>
              </a:rPr>
              <a:t>ekonomi</a:t>
            </a:r>
            <a:r>
              <a:rPr lang="en-ID"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10" dirty="0" err="1">
                <a:solidFill>
                  <a:schemeClr val="bg1"/>
                </a:solidFill>
                <a:latin typeface="Calibri"/>
                <a:cs typeface="Calibri"/>
              </a:rPr>
              <a:t>berbasis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b="1" spc="-5" dirty="0">
                <a:solidFill>
                  <a:schemeClr val="bg1"/>
                </a:solidFill>
                <a:latin typeface="Calibri"/>
                <a:cs typeface="Calibri"/>
              </a:rPr>
              <a:t>4.0 dan </a:t>
            </a:r>
            <a:r>
              <a:rPr lang="en-ID" sz="2400" b="1" spc="-10" dirty="0">
                <a:solidFill>
                  <a:schemeClr val="bg1"/>
                </a:solidFill>
                <a:latin typeface="Calibri"/>
                <a:cs typeface="Calibri"/>
              </a:rPr>
              <a:t>5.0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Sebagai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5" dirty="0" err="1">
                <a:solidFill>
                  <a:schemeClr val="bg1"/>
                </a:solidFill>
                <a:latin typeface="Calibri"/>
                <a:cs typeface="Calibri"/>
              </a:rPr>
              <a:t>catatan</a:t>
            </a:r>
            <a:r>
              <a:rPr lang="en-ID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sejak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30" dirty="0" err="1">
                <a:solidFill>
                  <a:schemeClr val="bg1"/>
                </a:solidFill>
                <a:latin typeface="Calibri"/>
                <a:cs typeface="Calibri"/>
              </a:rPr>
              <a:t>Tahun</a:t>
            </a:r>
            <a:r>
              <a:rPr lang="en-ID" sz="2400" spc="-3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2016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permohonan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20" dirty="0">
                <a:solidFill>
                  <a:schemeClr val="bg1"/>
                </a:solidFill>
                <a:latin typeface="Calibri"/>
                <a:cs typeface="Calibri"/>
              </a:rPr>
              <a:t>Paten</a:t>
            </a:r>
            <a:r>
              <a:rPr lang="en-ID" sz="2400" spc="3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terkait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invensi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yang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diimplementasikan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pada  </a:t>
            </a:r>
            <a:r>
              <a:rPr lang="en-ID" sz="2400" spc="-15" dirty="0" err="1">
                <a:solidFill>
                  <a:schemeClr val="bg1"/>
                </a:solidFill>
                <a:latin typeface="Calibri"/>
                <a:cs typeface="Calibri"/>
              </a:rPr>
              <a:t>komputer</a:t>
            </a:r>
            <a:r>
              <a:rPr lang="en-ID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meningkat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0" dirty="0" err="1">
                <a:solidFill>
                  <a:schemeClr val="bg1"/>
                </a:solidFill>
                <a:latin typeface="Calibri"/>
                <a:cs typeface="Calibri"/>
              </a:rPr>
              <a:t>hingga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libri"/>
                <a:cs typeface="Calibri"/>
              </a:rPr>
              <a:t>mencapai</a:t>
            </a:r>
            <a:r>
              <a:rPr lang="en-ID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30-40% </a:t>
            </a:r>
            <a:r>
              <a:rPr lang="en-ID" sz="2400" dirty="0">
                <a:solidFill>
                  <a:schemeClr val="bg1"/>
                </a:solidFill>
                <a:latin typeface="Calibri"/>
                <a:cs typeface="Calibri"/>
              </a:rPr>
              <a:t>per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tahun</a:t>
            </a:r>
            <a:r>
              <a:rPr lang="en-ID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libri"/>
                <a:cs typeface="Calibri"/>
              </a:rPr>
              <a:t>dari</a:t>
            </a:r>
            <a:r>
              <a:rPr lang="en-ID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Calibri"/>
                <a:cs typeface="Calibri"/>
              </a:rPr>
              <a:t>seluruh</a:t>
            </a:r>
            <a:r>
              <a:rPr lang="en-ID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0" dirty="0">
                <a:solidFill>
                  <a:schemeClr val="bg1"/>
                </a:solidFill>
                <a:latin typeface="Calibri"/>
                <a:cs typeface="Calibri"/>
              </a:rPr>
              <a:t>total  </a:t>
            </a:r>
            <a:r>
              <a:rPr lang="en-ID" sz="2400" spc="-5" dirty="0" err="1">
                <a:solidFill>
                  <a:schemeClr val="bg1"/>
                </a:solidFill>
                <a:latin typeface="Calibri"/>
                <a:cs typeface="Calibri"/>
              </a:rPr>
              <a:t>permohonan</a:t>
            </a:r>
            <a:r>
              <a:rPr lang="en-ID"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ID" sz="2400" spc="-15" dirty="0">
                <a:solidFill>
                  <a:schemeClr val="bg1"/>
                </a:solidFill>
                <a:latin typeface="Calibri"/>
                <a:cs typeface="Calibri"/>
              </a:rPr>
              <a:t>Paten.</a:t>
            </a:r>
            <a:endParaRPr lang="en-ID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8E760-C125-4E5C-AB11-AB07B6147356}"/>
              </a:ext>
            </a:extLst>
          </p:cNvPr>
          <p:cNvSpPr txBox="1"/>
          <p:nvPr/>
        </p:nvSpPr>
        <p:spPr>
          <a:xfrm>
            <a:off x="2558807" y="1785699"/>
            <a:ext cx="742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spc="-5" dirty="0">
                <a:latin typeface="Calibri"/>
                <a:cs typeface="Calibri"/>
              </a:rPr>
              <a:t>PROGRAM</a:t>
            </a:r>
            <a:r>
              <a:rPr lang="da-DK" sz="2800" b="1" spc="5" dirty="0">
                <a:latin typeface="Calibri"/>
                <a:cs typeface="Calibri"/>
              </a:rPr>
              <a:t> </a:t>
            </a:r>
            <a:r>
              <a:rPr lang="da-DK" sz="2800" b="1" spc="-5" dirty="0">
                <a:latin typeface="Calibri"/>
                <a:cs typeface="Calibri"/>
              </a:rPr>
              <a:t>KOMPUTER (PASAL 4 HURUF </a:t>
            </a:r>
            <a:r>
              <a:rPr lang="da-DK" sz="2800" b="1" spc="-10" dirty="0">
                <a:latin typeface="Calibri"/>
                <a:cs typeface="Calibri"/>
              </a:rPr>
              <a:t>C, </a:t>
            </a:r>
            <a:r>
              <a:rPr lang="da-DK" sz="2800" b="1" spc="-5" dirty="0">
                <a:latin typeface="Calibri"/>
                <a:cs typeface="Calibri"/>
              </a:rPr>
              <a:t>danD)</a:t>
            </a:r>
            <a:endParaRPr lang="da-DK" sz="2800" dirty="0">
              <a:latin typeface="Calibri"/>
              <a:cs typeface="Calibri"/>
            </a:endParaRPr>
          </a:p>
          <a:p>
            <a:endParaRPr lang="en-ID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3C894-ECC6-44A6-A994-507F9CB276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2" y="1872112"/>
            <a:ext cx="1217338" cy="12173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22F959-DBD5-477F-9A9D-DDFE061B13E5}"/>
              </a:ext>
            </a:extLst>
          </p:cNvPr>
          <p:cNvGrpSpPr/>
          <p:nvPr/>
        </p:nvGrpSpPr>
        <p:grpSpPr>
          <a:xfrm>
            <a:off x="1533594" y="5247072"/>
            <a:ext cx="8235178" cy="1181561"/>
            <a:chOff x="1199108" y="5247072"/>
            <a:chExt cx="8938635" cy="1418618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9E3765E9-8CD0-4B11-9077-2390FF7E4BE4}"/>
                </a:ext>
              </a:extLst>
            </p:cNvPr>
            <p:cNvSpPr/>
            <p:nvPr/>
          </p:nvSpPr>
          <p:spPr>
            <a:xfrm flipV="1">
              <a:off x="3016186" y="5366584"/>
              <a:ext cx="7121557" cy="1076563"/>
            </a:xfrm>
            <a:prstGeom prst="round2SameRect">
              <a:avLst/>
            </a:prstGeom>
            <a:solidFill>
              <a:srgbClr val="FBB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876DE-FA1B-4555-9578-90BAA2B82935}"/>
                </a:ext>
              </a:extLst>
            </p:cNvPr>
            <p:cNvSpPr txBox="1"/>
            <p:nvPr/>
          </p:nvSpPr>
          <p:spPr>
            <a:xfrm>
              <a:off x="3685763" y="5465842"/>
              <a:ext cx="6112247" cy="886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0"/>
                </a:spcBef>
              </a:pPr>
              <a:r>
                <a:rPr lang="en-ID" spc="-5" dirty="0" err="1">
                  <a:latin typeface="Calibri"/>
                  <a:cs typeface="Calibri"/>
                </a:rPr>
                <a:t>Invensi</a:t>
              </a:r>
              <a:r>
                <a:rPr lang="en-ID" spc="-5" dirty="0">
                  <a:latin typeface="Calibri"/>
                  <a:cs typeface="Calibri"/>
                </a:rPr>
                <a:t> </a:t>
              </a:r>
              <a:r>
                <a:rPr lang="en-ID" spc="-5" dirty="0" err="1">
                  <a:latin typeface="Calibri"/>
                  <a:cs typeface="Calibri"/>
                </a:rPr>
                <a:t>tidak</a:t>
              </a:r>
              <a:r>
                <a:rPr lang="en-ID" spc="-10" dirty="0">
                  <a:latin typeface="Calibri"/>
                  <a:cs typeface="Calibri"/>
                </a:rPr>
                <a:t> </a:t>
              </a:r>
              <a:r>
                <a:rPr lang="en-ID" spc="-5" dirty="0" err="1">
                  <a:latin typeface="Calibri"/>
                  <a:cs typeface="Calibri"/>
                </a:rPr>
                <a:t>mencakup</a:t>
              </a:r>
              <a:r>
                <a:rPr lang="en-ID" spc="-5" dirty="0">
                  <a:latin typeface="Calibri"/>
                  <a:cs typeface="Calibri"/>
                </a:rPr>
                <a:t>:</a:t>
              </a:r>
              <a:endParaRPr lang="en-ID" dirty="0">
                <a:latin typeface="Calibri"/>
                <a:cs typeface="Calibri"/>
              </a:endParaRPr>
            </a:p>
            <a:p>
              <a:pPr marL="355600" marR="5080" indent="-342900">
                <a:lnSpc>
                  <a:spcPct val="100000"/>
                </a:lnSpc>
                <a:spcBef>
                  <a:spcPts val="1200"/>
                </a:spcBef>
                <a:tabLst>
                  <a:tab pos="354965" algn="l"/>
                </a:tabLst>
              </a:pPr>
              <a:r>
                <a:rPr lang="en-ID" sz="1400" dirty="0">
                  <a:latin typeface="Calibri"/>
                  <a:cs typeface="Calibri"/>
                </a:rPr>
                <a:t>d.	</a:t>
              </a:r>
              <a:r>
                <a:rPr lang="en-ID" sz="1400" spc="-15" dirty="0">
                  <a:latin typeface="Calibri"/>
                  <a:cs typeface="Calibri"/>
                </a:rPr>
                <a:t>Program </a:t>
              </a:r>
              <a:r>
                <a:rPr lang="en-ID" sz="1400" spc="-30" dirty="0" err="1">
                  <a:latin typeface="Calibri"/>
                  <a:cs typeface="Calibri"/>
                </a:rPr>
                <a:t>komputer</a:t>
              </a:r>
              <a:r>
                <a:rPr lang="en-ID" sz="1400" spc="-30" dirty="0">
                  <a:latin typeface="Calibri"/>
                  <a:cs typeface="Calibri"/>
                </a:rPr>
                <a:t>, </a:t>
              </a:r>
              <a:r>
                <a:rPr lang="en-ID" sz="1400" b="1" spc="-10" dirty="0" err="1">
                  <a:latin typeface="Calibri"/>
                  <a:cs typeface="Calibri"/>
                </a:rPr>
                <a:t>kecuali</a:t>
              </a:r>
              <a:r>
                <a:rPr lang="en-ID" sz="1400" b="1" spc="-10" dirty="0">
                  <a:latin typeface="Calibri"/>
                  <a:cs typeface="Calibri"/>
                </a:rPr>
                <a:t> </a:t>
              </a:r>
              <a:r>
                <a:rPr lang="en-ID" sz="1400" b="1" spc="-10" dirty="0" err="1">
                  <a:latin typeface="Calibri"/>
                  <a:cs typeface="Calibri"/>
                </a:rPr>
                <a:t>invensi</a:t>
              </a:r>
              <a:r>
                <a:rPr lang="en-ID" sz="1400" b="1" spc="-10" dirty="0">
                  <a:latin typeface="Calibri"/>
                  <a:cs typeface="Calibri"/>
                </a:rPr>
                <a:t> yang </a:t>
              </a:r>
              <a:r>
                <a:rPr lang="en-ID" sz="1400" b="1" spc="-10" dirty="0" err="1">
                  <a:latin typeface="Calibri"/>
                  <a:cs typeface="Calibri"/>
                </a:rPr>
                <a:t>diimpl</a:t>
              </a:r>
              <a:r>
                <a:rPr lang="en-ID" sz="1400" b="1" u="sng" spc="-10" dirty="0" err="1">
                  <a:latin typeface="Calibri"/>
                  <a:cs typeface="Calibri"/>
                </a:rPr>
                <a:t>e</a:t>
              </a:r>
              <a:r>
                <a:rPr lang="en-ID" sz="1400" b="1" spc="-10" dirty="0" err="1">
                  <a:latin typeface="Calibri"/>
                  <a:cs typeface="Calibri"/>
                </a:rPr>
                <a:t>mentasikan</a:t>
              </a:r>
              <a:r>
                <a:rPr lang="en-ID" sz="1400" b="1" spc="-10" dirty="0">
                  <a:latin typeface="Calibri"/>
                  <a:cs typeface="Calibri"/>
                </a:rPr>
                <a:t>  </a:t>
              </a:r>
              <a:r>
                <a:rPr lang="en-ID" sz="1400" b="1" spc="-10" dirty="0" err="1">
                  <a:latin typeface="Calibri"/>
                  <a:cs typeface="Calibri"/>
                </a:rPr>
                <a:t>komputer</a:t>
              </a:r>
              <a:endParaRPr lang="en-ID" sz="1400" dirty="0">
                <a:latin typeface="Calibri"/>
                <a:cs typeface="Calibri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28ECCAF-6E7E-46EA-98DF-5CBC34309BE5}"/>
                </a:ext>
              </a:extLst>
            </p:cNvPr>
            <p:cNvSpPr/>
            <p:nvPr/>
          </p:nvSpPr>
          <p:spPr>
            <a:xfrm>
              <a:off x="1199108" y="5247072"/>
              <a:ext cx="2527597" cy="1418618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C32067-C5DD-425F-8C4D-25332FE9A4EC}"/>
                </a:ext>
              </a:extLst>
            </p:cNvPr>
            <p:cNvSpPr txBox="1"/>
            <p:nvPr/>
          </p:nvSpPr>
          <p:spPr>
            <a:xfrm>
              <a:off x="1213843" y="5730158"/>
              <a:ext cx="2132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spc="-5" dirty="0">
                  <a:solidFill>
                    <a:schemeClr val="bg1"/>
                  </a:solidFill>
                  <a:latin typeface="Calibri"/>
                  <a:cs typeface="Calibri"/>
                </a:rPr>
                <a:t>UU NO 65 TAHUN</a:t>
              </a:r>
              <a:r>
                <a:rPr lang="es-ES" sz="1600" b="1" spc="-15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s-ES" sz="16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2024</a:t>
              </a:r>
              <a:endParaRPr lang="es-ES" sz="16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4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215392" y="478058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40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40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Nasional (2)</a:t>
            </a:r>
            <a:endParaRPr lang="en-ID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700E83-A401-4A9F-9253-A6E6D8EEA7A8}"/>
              </a:ext>
            </a:extLst>
          </p:cNvPr>
          <p:cNvGrpSpPr/>
          <p:nvPr/>
        </p:nvGrpSpPr>
        <p:grpSpPr>
          <a:xfrm>
            <a:off x="346042" y="1990856"/>
            <a:ext cx="5329043" cy="4318348"/>
            <a:chOff x="346042" y="1566889"/>
            <a:chExt cx="5329043" cy="4318348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EF489939-E65E-44BB-B746-51A04F3A6A6A}"/>
                </a:ext>
              </a:extLst>
            </p:cNvPr>
            <p:cNvSpPr/>
            <p:nvPr/>
          </p:nvSpPr>
          <p:spPr>
            <a:xfrm flipV="1">
              <a:off x="346042" y="2317329"/>
              <a:ext cx="5329043" cy="3096500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C047EF-38A0-45C4-9B75-897ED310A8A0}"/>
                </a:ext>
              </a:extLst>
            </p:cNvPr>
            <p:cNvSpPr txBox="1"/>
            <p:nvPr/>
          </p:nvSpPr>
          <p:spPr>
            <a:xfrm>
              <a:off x="1421025" y="1566889"/>
              <a:ext cx="3802743" cy="659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539875">
                <a:lnSpc>
                  <a:spcPct val="100000"/>
                </a:lnSpc>
                <a:spcBef>
                  <a:spcPts val="95"/>
                </a:spcBef>
              </a:pPr>
              <a:r>
                <a:rPr lang="en-US" sz="1800" b="1" i="1" spc="-10" dirty="0">
                  <a:latin typeface="Calibri"/>
                  <a:cs typeface="Calibri"/>
                </a:rPr>
                <a:t>SECOND</a:t>
              </a:r>
              <a:r>
                <a:rPr lang="en-US" sz="1800" b="1" i="1" spc="5" dirty="0">
                  <a:latin typeface="Calibri"/>
                  <a:cs typeface="Calibri"/>
                </a:rPr>
                <a:t> </a:t>
              </a:r>
              <a:r>
                <a:rPr lang="en-US" sz="1800" b="1" i="1" spc="-5" dirty="0">
                  <a:latin typeface="Calibri"/>
                  <a:cs typeface="Calibri"/>
                </a:rPr>
                <a:t>USE</a:t>
              </a:r>
            </a:p>
            <a:p>
              <a:pPr marR="1539875">
                <a:lnSpc>
                  <a:spcPct val="100000"/>
                </a:lnSpc>
                <a:spcBef>
                  <a:spcPts val="95"/>
                </a:spcBef>
              </a:pPr>
              <a:r>
                <a:rPr lang="en-US" sz="1800" b="1" spc="-5" dirty="0">
                  <a:latin typeface="Calibri"/>
                  <a:cs typeface="Calibri"/>
                </a:rPr>
                <a:t>(PASAL 4 HURUF</a:t>
              </a:r>
              <a:r>
                <a:rPr lang="en-US" sz="1800" b="1" spc="30" dirty="0">
                  <a:latin typeface="Calibri"/>
                  <a:cs typeface="Calibri"/>
                </a:rPr>
                <a:t> </a:t>
              </a:r>
              <a:r>
                <a:rPr lang="en-US" sz="1800" b="1" spc="-5" dirty="0">
                  <a:latin typeface="Calibri"/>
                  <a:cs typeface="Calibri"/>
                </a:rPr>
                <a:t>F)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B60AF3-C57B-4200-AB2D-DAC211C9CB6B}"/>
                </a:ext>
              </a:extLst>
            </p:cNvPr>
            <p:cNvSpPr txBox="1"/>
            <p:nvPr/>
          </p:nvSpPr>
          <p:spPr>
            <a:xfrm>
              <a:off x="468523" y="2407362"/>
              <a:ext cx="501782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sv-SE" sz="2000" spc="-10" dirty="0">
                  <a:latin typeface="Calibri"/>
                  <a:cs typeface="Calibri"/>
                </a:rPr>
                <a:t>Invensi </a:t>
              </a:r>
              <a:r>
                <a:rPr lang="sv-SE" sz="2000" spc="-5" dirty="0">
                  <a:latin typeface="Calibri"/>
                  <a:cs typeface="Calibri"/>
                </a:rPr>
                <a:t>tidak </a:t>
              </a:r>
              <a:r>
                <a:rPr lang="sv-SE" sz="2000" spc="-10" dirty="0">
                  <a:latin typeface="Calibri"/>
                  <a:cs typeface="Calibri"/>
                </a:rPr>
                <a:t>mencakup : </a:t>
              </a:r>
              <a:r>
                <a:rPr lang="sv-SE" sz="2000" spc="-55" dirty="0">
                  <a:latin typeface="Calibri"/>
                  <a:cs typeface="Calibri"/>
                </a:rPr>
                <a:t>f. </a:t>
              </a:r>
              <a:r>
                <a:rPr lang="sv-SE" sz="2000" spc="-10" dirty="0">
                  <a:latin typeface="Calibri"/>
                  <a:cs typeface="Calibri"/>
                </a:rPr>
                <a:t>temuan (discovery)</a:t>
              </a:r>
              <a:r>
                <a:rPr lang="sv-SE" sz="2000" spc="85" dirty="0">
                  <a:latin typeface="Calibri"/>
                  <a:cs typeface="Calibri"/>
                </a:rPr>
                <a:t> </a:t>
              </a:r>
              <a:r>
                <a:rPr lang="sv-SE" sz="2000" spc="-5" dirty="0">
                  <a:latin typeface="Calibri"/>
                  <a:cs typeface="Calibri"/>
                </a:rPr>
                <a:t>berupa:</a:t>
              </a:r>
              <a:endParaRPr lang="sv-SE" sz="2000" dirty="0">
                <a:latin typeface="Calibri"/>
                <a:cs typeface="Calibri"/>
              </a:endParaRPr>
            </a:p>
            <a:p>
              <a:pPr marL="469900" indent="-457200">
                <a:lnSpc>
                  <a:spcPct val="100000"/>
                </a:lnSpc>
                <a:spcBef>
                  <a:spcPts val="5"/>
                </a:spcBef>
                <a:buFont typeface="+mj-lt"/>
                <a:buAutoNum type="arabicPeriod"/>
              </a:pPr>
              <a:r>
                <a:rPr lang="sv-SE" sz="2000" spc="-5" dirty="0">
                  <a:latin typeface="Calibri"/>
                  <a:cs typeface="Calibri"/>
                </a:rPr>
                <a:t>Penggunaan </a:t>
              </a:r>
              <a:r>
                <a:rPr lang="sv-SE" sz="2000" spc="-10" dirty="0">
                  <a:latin typeface="Calibri"/>
                  <a:cs typeface="Calibri"/>
                </a:rPr>
                <a:t>baru untuk </a:t>
              </a:r>
              <a:r>
                <a:rPr lang="sv-SE" sz="2000" spc="-15" dirty="0">
                  <a:latin typeface="Calibri"/>
                  <a:cs typeface="Calibri"/>
                </a:rPr>
                <a:t>produk </a:t>
              </a:r>
              <a:r>
                <a:rPr lang="sv-SE" sz="2000" spc="-10" dirty="0">
                  <a:latin typeface="Calibri"/>
                  <a:cs typeface="Calibri"/>
                </a:rPr>
                <a:t>yang </a:t>
              </a:r>
              <a:r>
                <a:rPr lang="sv-SE" sz="2000" spc="-5" dirty="0">
                  <a:latin typeface="Calibri"/>
                  <a:cs typeface="Calibri"/>
                </a:rPr>
                <a:t>sudah </a:t>
              </a:r>
              <a:r>
                <a:rPr lang="sv-SE" sz="2000" spc="-10" dirty="0">
                  <a:latin typeface="Calibri"/>
                  <a:cs typeface="Calibri"/>
                </a:rPr>
                <a:t>ada</a:t>
              </a:r>
              <a:r>
                <a:rPr lang="sv-SE" sz="2000" spc="45" dirty="0">
                  <a:latin typeface="Calibri"/>
                  <a:cs typeface="Calibri"/>
                </a:rPr>
                <a:t> </a:t>
              </a:r>
              <a:r>
                <a:rPr lang="sv-SE" sz="2000" spc="-10" dirty="0">
                  <a:latin typeface="Calibri"/>
                  <a:cs typeface="Calibri"/>
                </a:rPr>
                <a:t>dan.</a:t>
              </a:r>
            </a:p>
            <a:p>
              <a:pPr marL="469900" indent="-457200">
                <a:lnSpc>
                  <a:spcPct val="100000"/>
                </a:lnSpc>
                <a:spcBef>
                  <a:spcPts val="5"/>
                </a:spcBef>
                <a:buFont typeface="+mj-lt"/>
                <a:buAutoNum type="arabicPeriod"/>
              </a:pPr>
              <a:r>
                <a:rPr lang="sv-SE" sz="2000" spc="-10" dirty="0">
                  <a:latin typeface="Calibri"/>
                  <a:cs typeface="Calibri"/>
                </a:rPr>
                <a:t>Bentuk dari senyawa yang sudah ada dan yang tidak menghasilkan peningkatan khasiat bermakna dan terdapat perbedaan struktur kimia terkait yang sudah diketahui dari senyawa</a:t>
              </a:r>
            </a:p>
            <a:p>
              <a:pPr marL="469900" indent="-457200">
                <a:lnSpc>
                  <a:spcPct val="100000"/>
                </a:lnSpc>
                <a:spcBef>
                  <a:spcPts val="5"/>
                </a:spcBef>
                <a:buFont typeface="+mj-lt"/>
                <a:buAutoNum type="arabicPeriod"/>
              </a:pPr>
              <a:endParaRPr lang="sv-SE" sz="2000" spc="-10" dirty="0">
                <a:latin typeface="Calibri"/>
                <a:cs typeface="Calibri"/>
              </a:endParaRPr>
            </a:p>
            <a:p>
              <a:pPr marL="469900" indent="-457200">
                <a:lnSpc>
                  <a:spcPct val="100000"/>
                </a:lnSpc>
                <a:spcBef>
                  <a:spcPts val="5"/>
                </a:spcBef>
                <a:buFont typeface="+mj-lt"/>
                <a:buAutoNum type="arabicPeriod"/>
              </a:pPr>
              <a:endParaRPr lang="sv-SE" sz="2000" dirty="0">
                <a:latin typeface="Calibri"/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91CBF5-B567-4AFE-8A70-F1B84BF66B10}"/>
              </a:ext>
            </a:extLst>
          </p:cNvPr>
          <p:cNvGrpSpPr/>
          <p:nvPr/>
        </p:nvGrpSpPr>
        <p:grpSpPr>
          <a:xfrm>
            <a:off x="6245920" y="1566889"/>
            <a:ext cx="5329043" cy="4415843"/>
            <a:chOff x="346042" y="1566889"/>
            <a:chExt cx="5329043" cy="4415843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E06BDC2F-D00E-40C3-8B03-9AC3117FEA4E}"/>
                </a:ext>
              </a:extLst>
            </p:cNvPr>
            <p:cNvSpPr/>
            <p:nvPr/>
          </p:nvSpPr>
          <p:spPr>
            <a:xfrm flipV="1">
              <a:off x="346042" y="2317329"/>
              <a:ext cx="5329043" cy="3665403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D49D41-653E-477D-860D-1CD9F468A65F}"/>
                </a:ext>
              </a:extLst>
            </p:cNvPr>
            <p:cNvSpPr txBox="1"/>
            <p:nvPr/>
          </p:nvSpPr>
          <p:spPr>
            <a:xfrm>
              <a:off x="346043" y="1566889"/>
              <a:ext cx="3802743" cy="659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lang="es-ES" sz="1800" b="1" spc="-10" dirty="0">
                  <a:latin typeface="Calibri"/>
                  <a:cs typeface="Calibri"/>
                </a:rPr>
                <a:t>MASA </a:t>
              </a:r>
              <a:r>
                <a:rPr lang="es-ES" sz="1800" b="1" spc="-5" dirty="0">
                  <a:latin typeface="Calibri"/>
                  <a:cs typeface="Calibri"/>
                </a:rPr>
                <a:t>TENGGANG </a:t>
              </a:r>
              <a:r>
                <a:rPr lang="es-ES" sz="1800" b="1" spc="-10" dirty="0">
                  <a:latin typeface="Calibri"/>
                  <a:cs typeface="Calibri"/>
                </a:rPr>
                <a:t>(</a:t>
              </a:r>
              <a:r>
                <a:rPr lang="es-ES" sz="1800" b="1" i="1" spc="-10" dirty="0">
                  <a:latin typeface="Calibri"/>
                  <a:cs typeface="Calibri"/>
                </a:rPr>
                <a:t>GRACE</a:t>
              </a:r>
              <a:r>
                <a:rPr lang="es-ES" sz="1800" b="1" i="1" spc="-15" dirty="0">
                  <a:latin typeface="Calibri"/>
                  <a:cs typeface="Calibri"/>
                </a:rPr>
                <a:t> </a:t>
              </a:r>
              <a:r>
                <a:rPr lang="es-ES" sz="1800" b="1" i="1" spc="-5" dirty="0">
                  <a:latin typeface="Calibri"/>
                  <a:cs typeface="Calibri"/>
                </a:rPr>
                <a:t>PERIOD</a:t>
              </a:r>
              <a:r>
                <a:rPr lang="es-ES" sz="1800" b="1" spc="-5" dirty="0">
                  <a:latin typeface="Calibri"/>
                  <a:cs typeface="Calibri"/>
                </a:rPr>
                <a:t>)</a:t>
              </a:r>
              <a:endParaRPr lang="es-ES" sz="18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s-ES" sz="1800" b="1" spc="-25" dirty="0">
                  <a:latin typeface="Calibri"/>
                  <a:cs typeface="Calibri"/>
                </a:rPr>
                <a:t>(PASAL</a:t>
              </a:r>
              <a:r>
                <a:rPr lang="es-ES" sz="1800" b="1" spc="15" dirty="0">
                  <a:latin typeface="Calibri"/>
                  <a:cs typeface="Calibri"/>
                </a:rPr>
                <a:t> </a:t>
              </a:r>
              <a:r>
                <a:rPr lang="es-ES" sz="1800" b="1" spc="-10" dirty="0">
                  <a:latin typeface="Calibri"/>
                  <a:cs typeface="Calibri"/>
                </a:rPr>
                <a:t>6)</a:t>
              </a:r>
              <a:endParaRPr lang="es-ES" sz="1800" dirty="0">
                <a:latin typeface="Calibri"/>
                <a:cs typeface="Calibri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3A82B1-8596-4785-8A3D-F9100D44F2E5}"/>
                </a:ext>
              </a:extLst>
            </p:cNvPr>
            <p:cNvSpPr txBox="1"/>
            <p:nvPr/>
          </p:nvSpPr>
          <p:spPr>
            <a:xfrm>
              <a:off x="468523" y="2349306"/>
              <a:ext cx="501782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5080" algn="just">
                <a:lnSpc>
                  <a:spcPct val="100000"/>
                </a:lnSpc>
                <a:spcBef>
                  <a:spcPts val="100"/>
                </a:spcBef>
              </a:pPr>
              <a:r>
                <a:rPr lang="en-ID" sz="2000" spc="-10" dirty="0" err="1">
                  <a:latin typeface="Calibri"/>
                  <a:cs typeface="Calibri"/>
                </a:rPr>
                <a:t>Ketentuan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pelindungan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hak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25" dirty="0" err="1">
                  <a:latin typeface="Calibri"/>
                  <a:cs typeface="Calibri"/>
                </a:rPr>
                <a:t>kekayaan</a:t>
              </a:r>
              <a:r>
                <a:rPr lang="en-ID" sz="2000" spc="-2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intelektual</a:t>
              </a:r>
              <a:r>
                <a:rPr lang="en-ID" sz="2000" spc="-10" dirty="0">
                  <a:latin typeface="Calibri"/>
                  <a:cs typeface="Calibri"/>
                </a:rPr>
                <a:t>  </a:t>
              </a:r>
              <a:r>
                <a:rPr lang="en-ID" sz="2000" spc="-10" dirty="0" err="1">
                  <a:latin typeface="Calibri"/>
                  <a:cs typeface="Calibri"/>
                </a:rPr>
                <a:t>prinsipnya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memberikan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pelindungan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rentang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waktu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5" dirty="0" err="1">
                  <a:latin typeface="Calibri"/>
                  <a:cs typeface="Calibri"/>
                </a:rPr>
                <a:t>antara</a:t>
              </a:r>
              <a:r>
                <a:rPr lang="en-ID" sz="2000" spc="-15" dirty="0">
                  <a:latin typeface="Calibri"/>
                  <a:cs typeface="Calibri"/>
                </a:rPr>
                <a:t>  </a:t>
              </a:r>
              <a:r>
                <a:rPr lang="en-ID" sz="2000" spc="-10" dirty="0" err="1">
                  <a:latin typeface="Calibri"/>
                  <a:cs typeface="Calibri"/>
                </a:rPr>
                <a:t>publikasi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dengan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pendaftaran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20" dirty="0">
                  <a:latin typeface="Calibri"/>
                  <a:cs typeface="Calibri"/>
                </a:rPr>
                <a:t>Paten </a:t>
              </a:r>
              <a:r>
                <a:rPr lang="en-ID" sz="2000" spc="-10" dirty="0" err="1">
                  <a:latin typeface="Calibri"/>
                  <a:cs typeface="Calibri"/>
                </a:rPr>
                <a:t>dengan</a:t>
              </a:r>
              <a:r>
                <a:rPr lang="en-ID" sz="2000" spc="-10" dirty="0">
                  <a:latin typeface="Calibri"/>
                  <a:cs typeface="Calibri"/>
                </a:rPr>
                <a:t>  </a:t>
              </a:r>
              <a:r>
                <a:rPr lang="en-ID" sz="2000" spc="-10" dirty="0" err="1">
                  <a:latin typeface="Calibri"/>
                  <a:cs typeface="Calibri"/>
                </a:rPr>
                <a:t>memperkenalkan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adanya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i="1" spc="-5" dirty="0">
                  <a:latin typeface="Calibri"/>
                  <a:cs typeface="Calibri"/>
                </a:rPr>
                <a:t>Grace </a:t>
              </a:r>
              <a:r>
                <a:rPr lang="en-ID" sz="2000" i="1" spc="-10" dirty="0">
                  <a:latin typeface="Calibri"/>
                  <a:cs typeface="Calibri"/>
                </a:rPr>
                <a:t>Period </a:t>
              </a:r>
              <a:r>
                <a:rPr lang="en-ID" sz="2000" dirty="0" err="1">
                  <a:latin typeface="Calibri"/>
                  <a:cs typeface="Calibri"/>
                </a:rPr>
                <a:t>terhadap</a:t>
              </a:r>
              <a:r>
                <a:rPr lang="en-ID" sz="200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publikasi</a:t>
              </a:r>
              <a:r>
                <a:rPr lang="en-ID" sz="2000" spc="-5" dirty="0">
                  <a:latin typeface="Calibri"/>
                  <a:cs typeface="Calibri"/>
                </a:rPr>
                <a:t>  </a:t>
              </a:r>
              <a:r>
                <a:rPr lang="en-ID" sz="2000" spc="-5" dirty="0" err="1">
                  <a:latin typeface="Calibri"/>
                  <a:cs typeface="Calibri"/>
                </a:rPr>
                <a:t>ilmiah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suatu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5" dirty="0">
                  <a:latin typeface="Calibri"/>
                  <a:cs typeface="Calibri"/>
                </a:rPr>
                <a:t>Paten, </a:t>
              </a:r>
              <a:r>
                <a:rPr lang="en-ID" sz="2000" spc="-5" dirty="0" err="1">
                  <a:latin typeface="Calibri"/>
                  <a:cs typeface="Calibri"/>
                </a:rPr>
                <a:t>perubahan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dilakukan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dengan</a:t>
              </a:r>
              <a:r>
                <a:rPr lang="en-ID" sz="2000" spc="-10" dirty="0">
                  <a:latin typeface="Calibri"/>
                  <a:cs typeface="Calibri"/>
                </a:rPr>
                <a:t>  </a:t>
              </a:r>
              <a:r>
                <a:rPr lang="en-ID" sz="2000" b="1" spc="-10" dirty="0" err="1">
                  <a:latin typeface="Calibri"/>
                  <a:cs typeface="Calibri"/>
                </a:rPr>
                <a:t>memperpanjang</a:t>
              </a:r>
              <a:r>
                <a:rPr lang="en-ID" sz="2000" b="1" spc="-10" dirty="0">
                  <a:latin typeface="Calibri"/>
                  <a:cs typeface="Calibri"/>
                </a:rPr>
                <a:t> </a:t>
              </a:r>
              <a:r>
                <a:rPr lang="en-ID" sz="2000" b="1" i="1" spc="-5" dirty="0">
                  <a:latin typeface="Calibri"/>
                  <a:cs typeface="Calibri"/>
                </a:rPr>
                <a:t>grace </a:t>
              </a:r>
              <a:r>
                <a:rPr lang="en-ID" sz="2000" b="1" i="1" dirty="0">
                  <a:latin typeface="Calibri"/>
                  <a:cs typeface="Calibri"/>
                </a:rPr>
                <a:t>period </a:t>
              </a:r>
              <a:r>
                <a:rPr lang="en-ID" sz="2000" b="1" dirty="0" err="1">
                  <a:latin typeface="Calibri"/>
                  <a:cs typeface="Calibri"/>
                </a:rPr>
                <a:t>dari</a:t>
              </a:r>
              <a:r>
                <a:rPr lang="en-ID" sz="2000" b="1" dirty="0">
                  <a:latin typeface="Calibri"/>
                  <a:cs typeface="Calibri"/>
                </a:rPr>
                <a:t> 6 </a:t>
              </a:r>
              <a:r>
                <a:rPr lang="en-ID" sz="2000" b="1" spc="-10" dirty="0" err="1">
                  <a:latin typeface="Calibri"/>
                  <a:cs typeface="Calibri"/>
                </a:rPr>
                <a:t>bulan</a:t>
              </a:r>
              <a:r>
                <a:rPr lang="en-ID" sz="2000" b="1" spc="-10" dirty="0">
                  <a:latin typeface="Calibri"/>
                  <a:cs typeface="Calibri"/>
                </a:rPr>
                <a:t> </a:t>
              </a:r>
              <a:r>
                <a:rPr lang="en-ID" sz="2000" b="1" spc="-10" dirty="0" err="1">
                  <a:latin typeface="Calibri"/>
                  <a:cs typeface="Calibri"/>
                </a:rPr>
                <a:t>menjadi</a:t>
              </a:r>
              <a:r>
                <a:rPr lang="en-ID" sz="2000" b="1" spc="-10" dirty="0">
                  <a:latin typeface="Calibri"/>
                  <a:cs typeface="Calibri"/>
                </a:rPr>
                <a:t> </a:t>
              </a:r>
              <a:r>
                <a:rPr lang="en-ID" sz="2000" b="1" spc="-5" dirty="0">
                  <a:latin typeface="Calibri"/>
                  <a:cs typeface="Calibri"/>
                </a:rPr>
                <a:t>12  </a:t>
              </a:r>
              <a:r>
                <a:rPr lang="en-ID" sz="2000" b="1" spc="-5" dirty="0" err="1">
                  <a:latin typeface="Calibri"/>
                  <a:cs typeface="Calibri"/>
                </a:rPr>
                <a:t>bulan</a:t>
              </a:r>
              <a:r>
                <a:rPr lang="en-ID" sz="2000" b="1" spc="-5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untuk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memberikan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kesempatan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kepada</a:t>
              </a:r>
              <a:r>
                <a:rPr lang="en-ID" sz="2000" spc="-10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seluruh</a:t>
              </a:r>
              <a:r>
                <a:rPr lang="en-ID" sz="2000" spc="-5" dirty="0">
                  <a:latin typeface="Calibri"/>
                  <a:cs typeface="Calibri"/>
                </a:rPr>
                <a:t>  </a:t>
              </a:r>
              <a:r>
                <a:rPr lang="en-ID" sz="2000" spc="-10" dirty="0">
                  <a:latin typeface="Calibri"/>
                  <a:cs typeface="Calibri"/>
                </a:rPr>
                <a:t>inventor </a:t>
              </a:r>
              <a:r>
                <a:rPr lang="en-ID" sz="2000" dirty="0">
                  <a:latin typeface="Calibri"/>
                  <a:cs typeface="Calibri"/>
                </a:rPr>
                <a:t>di </a:t>
              </a:r>
              <a:r>
                <a:rPr lang="en-ID" sz="2000" spc="-5" dirty="0">
                  <a:latin typeface="Calibri"/>
                  <a:cs typeface="Calibri"/>
                </a:rPr>
                <a:t>Indonesia </a:t>
              </a:r>
              <a:r>
                <a:rPr lang="en-ID" sz="2000" spc="-5" dirty="0" err="1">
                  <a:latin typeface="Calibri"/>
                  <a:cs typeface="Calibri"/>
                </a:rPr>
                <a:t>untuk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5" dirty="0" err="1">
                  <a:latin typeface="Calibri"/>
                  <a:cs typeface="Calibri"/>
                </a:rPr>
                <a:t>dapat</a:t>
              </a:r>
              <a:r>
                <a:rPr lang="en-ID" sz="2000" spc="-5" dirty="0">
                  <a:latin typeface="Calibri"/>
                  <a:cs typeface="Calibri"/>
                </a:rPr>
                <a:t> </a:t>
              </a:r>
              <a:r>
                <a:rPr lang="en-ID" sz="2000" spc="-10" dirty="0" err="1">
                  <a:latin typeface="Calibri"/>
                  <a:cs typeface="Calibri"/>
                </a:rPr>
                <a:t>mendaftarkan</a:t>
              </a:r>
              <a:r>
                <a:rPr lang="en-ID" sz="2000" spc="25" dirty="0">
                  <a:latin typeface="Calibri"/>
                  <a:cs typeface="Calibri"/>
                </a:rPr>
                <a:t> </a:t>
              </a:r>
              <a:r>
                <a:rPr lang="en-ID" sz="2000" spc="-10" dirty="0">
                  <a:latin typeface="Calibri"/>
                  <a:cs typeface="Calibri"/>
                </a:rPr>
                <a:t>paten.</a:t>
              </a:r>
              <a:endParaRPr lang="en-ID" sz="2000" dirty="0">
                <a:latin typeface="Calibri"/>
                <a:cs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8108CB8-4C4A-44C0-96C1-9874330A4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6" y="1901054"/>
            <a:ext cx="938738" cy="938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4BFD41-4169-490D-B60D-AB9D16480A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7" y="1388473"/>
            <a:ext cx="1015986" cy="10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9DEAF-D855-4164-853A-495E137BF887}"/>
              </a:ext>
            </a:extLst>
          </p:cNvPr>
          <p:cNvSpPr/>
          <p:nvPr/>
        </p:nvSpPr>
        <p:spPr>
          <a:xfrm>
            <a:off x="2249472" y="3202271"/>
            <a:ext cx="8039100" cy="838200"/>
          </a:xfrm>
          <a:prstGeom prst="roundRect">
            <a:avLst/>
          </a:prstGeom>
          <a:solidFill>
            <a:srgbClr val="18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711F95-B9D1-4A95-952A-844F51194699}"/>
              </a:ext>
            </a:extLst>
          </p:cNvPr>
          <p:cNvSpPr txBox="1"/>
          <p:nvPr/>
        </p:nvSpPr>
        <p:spPr>
          <a:xfrm>
            <a:off x="2713022" y="3327498"/>
            <a:ext cx="7878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Harmonisasi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endParaRPr lang="en-ID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84742"/>
            <a:ext cx="2717800" cy="5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0" y="584141"/>
            <a:ext cx="676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Harmonisasi</a:t>
            </a:r>
            <a:r>
              <a:rPr lang="en-US" sz="2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2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endParaRPr lang="en-ID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A91CBF5-B567-4AFE-8A70-F1B84BF66B10}"/>
              </a:ext>
            </a:extLst>
          </p:cNvPr>
          <p:cNvGrpSpPr/>
          <p:nvPr/>
        </p:nvGrpSpPr>
        <p:grpSpPr>
          <a:xfrm>
            <a:off x="5416377" y="2722372"/>
            <a:ext cx="5329043" cy="2794808"/>
            <a:chOff x="346042" y="2317329"/>
            <a:chExt cx="5329043" cy="2794808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E06BDC2F-D00E-40C3-8B03-9AC3117FEA4E}"/>
                </a:ext>
              </a:extLst>
            </p:cNvPr>
            <p:cNvSpPr/>
            <p:nvPr/>
          </p:nvSpPr>
          <p:spPr>
            <a:xfrm flipV="1">
              <a:off x="346042" y="2317329"/>
              <a:ext cx="5329043" cy="2794808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3A82B1-8596-4785-8A3D-F9100D44F2E5}"/>
                </a:ext>
              </a:extLst>
            </p:cNvPr>
            <p:cNvSpPr txBox="1"/>
            <p:nvPr/>
          </p:nvSpPr>
          <p:spPr>
            <a:xfrm>
              <a:off x="468523" y="2349306"/>
              <a:ext cx="50178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325"/>
                </a:spcBef>
              </a:pPr>
              <a:r>
                <a:rPr lang="en-ID" sz="2400" spc="-5" dirty="0" err="1">
                  <a:cs typeface="Arial" panose="020B0604020202020204" pitchFamily="34" charset="0"/>
                </a:rPr>
                <a:t>Pemegang</a:t>
              </a:r>
              <a:r>
                <a:rPr lang="en-ID" sz="2400" spc="-5" dirty="0">
                  <a:cs typeface="Arial" panose="020B0604020202020204" pitchFamily="34" charset="0"/>
                </a:rPr>
                <a:t> Paten </a:t>
              </a:r>
              <a:r>
                <a:rPr lang="en-ID" sz="2400" spc="-5" dirty="0" err="1">
                  <a:cs typeface="Arial" panose="020B0604020202020204" pitchFamily="34" charset="0"/>
                </a:rPr>
                <a:t>sebagaimana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dimaksud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cs typeface="Arial" panose="020B0604020202020204" pitchFamily="34" charset="0"/>
                </a:rPr>
                <a:t>dalam</a:t>
              </a:r>
              <a:r>
                <a:rPr lang="en-ID" sz="2400" dirty="0">
                  <a:cs typeface="Arial" panose="020B0604020202020204" pitchFamily="34" charset="0"/>
                </a:rPr>
                <a:t>  </a:t>
              </a:r>
              <a:r>
                <a:rPr lang="en-ID" sz="2400" spc="-5" dirty="0" err="1">
                  <a:cs typeface="Arial" panose="020B0604020202020204" pitchFamily="34" charset="0"/>
                </a:rPr>
                <a:t>Pasal</a:t>
              </a:r>
              <a:r>
                <a:rPr lang="en-ID" sz="2400" spc="-5" dirty="0">
                  <a:cs typeface="Arial" panose="020B0604020202020204" pitchFamily="34" charset="0"/>
                </a:rPr>
                <a:t> 20 </a:t>
              </a:r>
              <a:r>
                <a:rPr lang="en-ID" sz="2400" spc="-5" dirty="0" err="1">
                  <a:cs typeface="Arial" panose="020B0604020202020204" pitchFamily="34" charset="0"/>
                </a:rPr>
                <a:t>membuat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pernyataan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pelaksanaan</a:t>
              </a:r>
              <a:r>
                <a:rPr lang="en-ID" sz="2400" spc="-5" dirty="0">
                  <a:cs typeface="Arial" panose="020B0604020202020204" pitchFamily="34" charset="0"/>
                </a:rPr>
                <a:t> Paten </a:t>
              </a:r>
              <a:r>
                <a:rPr lang="en-ID" sz="2400" dirty="0">
                  <a:cs typeface="Arial" panose="020B0604020202020204" pitchFamily="34" charset="0"/>
                </a:rPr>
                <a:t>di  </a:t>
              </a:r>
              <a:r>
                <a:rPr lang="en-ID" sz="2400" spc="-5" dirty="0">
                  <a:cs typeface="Arial" panose="020B0604020202020204" pitchFamily="34" charset="0"/>
                </a:rPr>
                <a:t>Indonesia </a:t>
              </a:r>
              <a:r>
                <a:rPr lang="en-ID" sz="2400" dirty="0">
                  <a:cs typeface="Arial" panose="020B0604020202020204" pitchFamily="34" charset="0"/>
                </a:rPr>
                <a:t>dan </a:t>
              </a:r>
              <a:r>
                <a:rPr lang="en-ID" sz="2400" spc="-5" dirty="0" err="1">
                  <a:cs typeface="Arial" panose="020B0604020202020204" pitchFamily="34" charset="0"/>
                </a:rPr>
                <a:t>memberitahukannya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kepada</a:t>
              </a:r>
              <a:r>
                <a:rPr lang="en-ID" sz="2400" spc="-5" dirty="0">
                  <a:cs typeface="Arial" panose="020B0604020202020204" pitchFamily="34" charset="0"/>
                </a:rPr>
                <a:t> Menteri  </a:t>
              </a:r>
              <a:r>
                <a:rPr lang="en-ID" sz="2400" dirty="0">
                  <a:cs typeface="Arial" panose="020B0604020202020204" pitchFamily="34" charset="0"/>
                </a:rPr>
                <a:t>paling </a:t>
              </a:r>
              <a:r>
                <a:rPr lang="en-ID" sz="2400" spc="-5" dirty="0" err="1">
                  <a:cs typeface="Arial" panose="020B0604020202020204" pitchFamily="34" charset="0"/>
                </a:rPr>
                <a:t>lambat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setiap</a:t>
              </a:r>
              <a:r>
                <a:rPr lang="en-ID" sz="2400" spc="-5" dirty="0">
                  <a:cs typeface="Arial" panose="020B0604020202020204" pitchFamily="34" charset="0"/>
                </a:rPr>
                <a:t> </a:t>
              </a:r>
              <a:r>
                <a:rPr lang="en-ID" sz="2400" spc="-5" dirty="0" err="1">
                  <a:cs typeface="Arial" panose="020B0604020202020204" pitchFamily="34" charset="0"/>
                </a:rPr>
                <a:t>akhir</a:t>
              </a:r>
              <a:r>
                <a:rPr lang="en-ID" sz="2400" dirty="0"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cs typeface="Arial" panose="020B0604020202020204" pitchFamily="34" charset="0"/>
                </a:rPr>
                <a:t>tahun</a:t>
              </a:r>
              <a:r>
                <a:rPr lang="en-ID" sz="2400" dirty="0"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00A2FE-AED8-4042-9DB1-9228DC90971B}"/>
              </a:ext>
            </a:extLst>
          </p:cNvPr>
          <p:cNvSpPr txBox="1"/>
          <p:nvPr/>
        </p:nvSpPr>
        <p:spPr>
          <a:xfrm>
            <a:off x="651764" y="3915516"/>
            <a:ext cx="39136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Penggunaan</a:t>
            </a:r>
            <a:r>
              <a:rPr lang="en-US" sz="2800" b="1" dirty="0"/>
              <a:t> </a:t>
            </a:r>
            <a:r>
              <a:rPr lang="en-US" sz="2800" b="1" dirty="0" err="1"/>
              <a:t>Produk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endParaRPr lang="en-US" sz="2800" b="1" dirty="0"/>
          </a:p>
          <a:p>
            <a:r>
              <a:rPr lang="en-US" sz="2800" b="1" dirty="0"/>
              <a:t>Proses di Indonesia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Pasal</a:t>
            </a:r>
            <a:r>
              <a:rPr lang="en-US" sz="2800" b="1" dirty="0"/>
              <a:t> 20A)</a:t>
            </a:r>
            <a:endParaRPr lang="en-ID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83E32-E4C7-426B-8661-AFFA741367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3" y="2399170"/>
            <a:ext cx="1435607" cy="1435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A9720-BA45-474F-BC77-C1603BD987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450" flipH="1">
            <a:off x="4012284" y="2913289"/>
            <a:ext cx="1159736" cy="12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649135"/>
            <a:ext cx="2717800" cy="54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5B5AFD-0399-4614-A0C1-756F27D2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2"/>
            <a:ext cx="7099300" cy="9745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862E80-535F-4E57-930C-3F2F334A9753}"/>
              </a:ext>
            </a:extLst>
          </p:cNvPr>
          <p:cNvSpPr txBox="1"/>
          <p:nvPr/>
        </p:nvSpPr>
        <p:spPr>
          <a:xfrm>
            <a:off x="0" y="584141"/>
            <a:ext cx="6763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2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Harmonisasi</a:t>
            </a:r>
            <a:r>
              <a:rPr lang="en-US" sz="2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2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endParaRPr lang="en-ID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82C1F3E-A410-498E-8FFB-11EA52F46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9455" y="2279609"/>
            <a:ext cx="542545" cy="676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A9720-BA45-474F-BC77-C1603BD98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8949">
            <a:off x="6307554" y="2827583"/>
            <a:ext cx="1075595" cy="116522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A3A8523-7EC1-4CCD-B55A-88320D0C1D00}"/>
              </a:ext>
            </a:extLst>
          </p:cNvPr>
          <p:cNvGrpSpPr/>
          <p:nvPr/>
        </p:nvGrpSpPr>
        <p:grpSpPr>
          <a:xfrm flipH="1">
            <a:off x="717306" y="2577981"/>
            <a:ext cx="5329043" cy="2672843"/>
            <a:chOff x="346043" y="1925107"/>
            <a:chExt cx="5329043" cy="2672843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FDAA561E-7A27-4366-AED5-005961E0DB9B}"/>
                </a:ext>
              </a:extLst>
            </p:cNvPr>
            <p:cNvSpPr/>
            <p:nvPr/>
          </p:nvSpPr>
          <p:spPr>
            <a:xfrm flipV="1">
              <a:off x="346043" y="1925107"/>
              <a:ext cx="5329043" cy="2672843"/>
            </a:xfrm>
            <a:prstGeom prst="round2SameRect">
              <a:avLst/>
            </a:prstGeom>
            <a:solidFill>
              <a:srgbClr val="FD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E7FFF8-4BE2-4901-8D69-43B41479AB32}"/>
                </a:ext>
              </a:extLst>
            </p:cNvPr>
            <p:cNvSpPr txBox="1"/>
            <p:nvPr/>
          </p:nvSpPr>
          <p:spPr>
            <a:xfrm>
              <a:off x="468523" y="2039734"/>
              <a:ext cx="50178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marR="84455" algn="just">
                <a:lnSpc>
                  <a:spcPct val="100000"/>
                </a:lnSpc>
                <a:spcBef>
                  <a:spcPts val="385"/>
                </a:spcBef>
              </a:pPr>
              <a:r>
                <a:rPr lang="en-ID" sz="2400" dirty="0" err="1">
                  <a:latin typeface="Calibri"/>
                  <a:cs typeface="Calibri"/>
                </a:rPr>
                <a:t>Mengenai</a:t>
              </a:r>
              <a:r>
                <a:rPr lang="en-ID" sz="2400" dirty="0">
                  <a:latin typeface="Calibri"/>
                  <a:cs typeface="Calibri"/>
                </a:rPr>
                <a:t> </a:t>
              </a:r>
              <a:r>
                <a:rPr lang="en-ID" sz="2400" spc="-5" dirty="0" err="1">
                  <a:latin typeface="Calibri"/>
                  <a:cs typeface="Calibri"/>
                </a:rPr>
                <a:t>Sumber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spc="-20" dirty="0" err="1">
                  <a:latin typeface="Calibri"/>
                  <a:cs typeface="Calibri"/>
                </a:rPr>
                <a:t>Daya</a:t>
              </a:r>
              <a:r>
                <a:rPr lang="en-ID" sz="2400" spc="-20" dirty="0">
                  <a:latin typeface="Calibri"/>
                  <a:cs typeface="Calibri"/>
                </a:rPr>
                <a:t> </a:t>
              </a:r>
              <a:r>
                <a:rPr lang="en-ID" sz="2400" spc="-5" dirty="0" err="1">
                  <a:latin typeface="Calibri"/>
                  <a:cs typeface="Calibri"/>
                </a:rPr>
                <a:t>Genetik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spc="-10" dirty="0">
                  <a:latin typeface="Calibri"/>
                  <a:cs typeface="Calibri"/>
                </a:rPr>
                <a:t>dan/</a:t>
              </a:r>
              <a:r>
                <a:rPr lang="en-ID" sz="2400" spc="-10" dirty="0" err="1">
                  <a:latin typeface="Calibri"/>
                  <a:cs typeface="Calibri"/>
                </a:rPr>
                <a:t>atau</a:t>
              </a:r>
              <a:r>
                <a:rPr lang="en-ID" sz="2400" spc="-10" dirty="0">
                  <a:latin typeface="Calibri"/>
                  <a:cs typeface="Calibri"/>
                </a:rPr>
                <a:t>  </a:t>
              </a:r>
              <a:r>
                <a:rPr lang="en-ID" sz="2400" spc="-10" dirty="0" err="1">
                  <a:latin typeface="Calibri"/>
                  <a:cs typeface="Calibri"/>
                </a:rPr>
                <a:t>Pengetahuan</a:t>
              </a:r>
              <a:r>
                <a:rPr lang="en-ID" sz="2400" spc="-10" dirty="0">
                  <a:latin typeface="Calibri"/>
                  <a:cs typeface="Calibri"/>
                </a:rPr>
                <a:t> </a:t>
              </a:r>
              <a:r>
                <a:rPr lang="en-ID" sz="2400" spc="-15" dirty="0" err="1">
                  <a:latin typeface="Calibri"/>
                  <a:cs typeface="Calibri"/>
                </a:rPr>
                <a:t>Tradisional</a:t>
              </a:r>
              <a:r>
                <a:rPr lang="en-ID" sz="2400" spc="-15" dirty="0">
                  <a:latin typeface="Calibri"/>
                  <a:cs typeface="Calibri"/>
                </a:rPr>
                <a:t>, </a:t>
              </a:r>
              <a:r>
                <a:rPr lang="en-ID" sz="2400" dirty="0" err="1">
                  <a:latin typeface="Calibri"/>
                  <a:cs typeface="Calibri"/>
                </a:rPr>
                <a:t>perubahan</a:t>
              </a:r>
              <a:r>
                <a:rPr lang="en-ID" sz="2400" dirty="0">
                  <a:latin typeface="Calibri"/>
                  <a:cs typeface="Calibri"/>
                </a:rPr>
                <a:t> </a:t>
              </a:r>
              <a:r>
                <a:rPr lang="en-ID" sz="2400" spc="-15" dirty="0" err="1">
                  <a:latin typeface="Calibri"/>
                  <a:cs typeface="Calibri"/>
                </a:rPr>
                <a:t>dilakukan</a:t>
              </a:r>
              <a:r>
                <a:rPr lang="en-ID" sz="2400" spc="-15" dirty="0">
                  <a:latin typeface="Calibri"/>
                  <a:cs typeface="Calibri"/>
                </a:rPr>
                <a:t>  </a:t>
              </a:r>
              <a:r>
                <a:rPr lang="en-ID" sz="2400" spc="-5" dirty="0" err="1">
                  <a:latin typeface="Calibri"/>
                  <a:cs typeface="Calibri"/>
                </a:rPr>
                <a:t>untuk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b="1" spc="-10" dirty="0" err="1">
                  <a:latin typeface="Calibri"/>
                  <a:cs typeface="Calibri"/>
                </a:rPr>
                <a:t>mempermudah</a:t>
              </a:r>
              <a:r>
                <a:rPr lang="en-ID" sz="2400" b="1" spc="-10" dirty="0">
                  <a:latin typeface="Calibri"/>
                  <a:cs typeface="Calibri"/>
                </a:rPr>
                <a:t> proses paten </a:t>
              </a:r>
              <a:r>
                <a:rPr lang="en-ID" sz="2400" spc="-10" dirty="0" err="1">
                  <a:latin typeface="Calibri"/>
                  <a:cs typeface="Calibri"/>
                </a:rPr>
                <a:t>cukup</a:t>
              </a:r>
              <a:r>
                <a:rPr lang="en-ID" sz="2400" spc="-10" dirty="0">
                  <a:latin typeface="Calibri"/>
                  <a:cs typeface="Calibri"/>
                </a:rPr>
                <a:t>  </a:t>
              </a:r>
              <a:r>
                <a:rPr lang="en-ID" sz="2400" spc="-10" dirty="0" err="1">
                  <a:latin typeface="Calibri"/>
                  <a:cs typeface="Calibri"/>
                </a:rPr>
                <a:t>dengan</a:t>
              </a:r>
              <a:r>
                <a:rPr lang="en-ID" sz="2400" spc="-10" dirty="0">
                  <a:latin typeface="Calibri"/>
                  <a:cs typeface="Calibri"/>
                </a:rPr>
                <a:t> </a:t>
              </a:r>
              <a:r>
                <a:rPr lang="en-ID" sz="2400" spc="-5" dirty="0" err="1">
                  <a:latin typeface="Calibri"/>
                  <a:cs typeface="Calibri"/>
                </a:rPr>
                <a:t>membuat</a:t>
              </a:r>
              <a:r>
                <a:rPr lang="en-ID" sz="2400" spc="-5" dirty="0">
                  <a:latin typeface="Calibri"/>
                  <a:cs typeface="Calibri"/>
                </a:rPr>
                <a:t> </a:t>
              </a:r>
              <a:r>
                <a:rPr lang="en-ID" sz="2400" spc="-15" dirty="0" err="1">
                  <a:latin typeface="Calibri"/>
                  <a:cs typeface="Calibri"/>
                </a:rPr>
                <a:t>surat</a:t>
              </a:r>
              <a:r>
                <a:rPr lang="en-ID" sz="2400" spc="20" dirty="0">
                  <a:latin typeface="Calibri"/>
                  <a:cs typeface="Calibri"/>
                </a:rPr>
                <a:t> </a:t>
              </a:r>
              <a:r>
                <a:rPr lang="en-ID" sz="2400" spc="-25" dirty="0">
                  <a:latin typeface="Calibri"/>
                  <a:cs typeface="Calibri"/>
                </a:rPr>
                <a:t>"</a:t>
              </a:r>
              <a:r>
                <a:rPr lang="en-ID" sz="2400" spc="-25" dirty="0" err="1">
                  <a:latin typeface="Calibri"/>
                  <a:cs typeface="Calibri"/>
                </a:rPr>
                <a:t>pernyataan</a:t>
              </a:r>
              <a:r>
                <a:rPr lang="en-ID" sz="2400" spc="-25" dirty="0">
                  <a:latin typeface="Calibri"/>
                  <a:cs typeface="Calibri"/>
                </a:rPr>
                <a:t>”.</a:t>
              </a:r>
              <a:endParaRPr lang="en-ID" sz="2400" dirty="0">
                <a:latin typeface="Calibri"/>
                <a:cs typeface="Calibri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A229137-6B59-4CC0-82AD-8424AA887577}"/>
              </a:ext>
            </a:extLst>
          </p:cNvPr>
          <p:cNvSpPr txBox="1"/>
          <p:nvPr/>
        </p:nvSpPr>
        <p:spPr>
          <a:xfrm flipH="1">
            <a:off x="7147419" y="3682101"/>
            <a:ext cx="3403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5" algn="r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 err="1">
                <a:latin typeface="Calibri"/>
                <a:cs typeface="Calibri"/>
              </a:rPr>
              <a:t>Sumber</a:t>
            </a:r>
            <a:r>
              <a:rPr lang="es-ES" sz="2800" b="1" spc="-5" dirty="0">
                <a:latin typeface="Calibri"/>
                <a:cs typeface="Calibri"/>
              </a:rPr>
              <a:t> Daya</a:t>
            </a:r>
            <a:r>
              <a:rPr lang="es-ES" sz="2800" b="1" spc="25" dirty="0">
                <a:latin typeface="Calibri"/>
                <a:cs typeface="Calibri"/>
              </a:rPr>
              <a:t> </a:t>
            </a:r>
            <a:r>
              <a:rPr lang="es-ES" sz="2800" b="1" spc="-5" dirty="0" err="1">
                <a:latin typeface="Calibri"/>
                <a:cs typeface="Calibri"/>
              </a:rPr>
              <a:t>Genetik</a:t>
            </a:r>
            <a:endParaRPr lang="es-ES" sz="2800" dirty="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lang="es-ES" sz="2800" b="1" spc="-30" dirty="0">
                <a:latin typeface="Calibri"/>
                <a:cs typeface="Calibri"/>
              </a:rPr>
              <a:t>(</a:t>
            </a:r>
            <a:r>
              <a:rPr lang="es-ES" sz="2800" b="1" spc="-30" dirty="0" err="1">
                <a:latin typeface="Calibri"/>
                <a:cs typeface="Calibri"/>
              </a:rPr>
              <a:t>Pasal</a:t>
            </a:r>
            <a:r>
              <a:rPr lang="es-ES" sz="2800" b="1" spc="-30" dirty="0">
                <a:latin typeface="Calibri"/>
                <a:cs typeface="Calibri"/>
              </a:rPr>
              <a:t> </a:t>
            </a:r>
            <a:r>
              <a:rPr lang="es-ES" sz="2800" b="1" spc="-5" dirty="0">
                <a:latin typeface="Calibri"/>
                <a:cs typeface="Calibri"/>
              </a:rPr>
              <a:t>25, </a:t>
            </a:r>
            <a:r>
              <a:rPr lang="es-ES" sz="2800" b="1" spc="-30" dirty="0" err="1">
                <a:latin typeface="Calibri"/>
                <a:cs typeface="Calibri"/>
              </a:rPr>
              <a:t>Pasal</a:t>
            </a:r>
            <a:r>
              <a:rPr lang="es-ES" sz="2800" b="1" spc="-30" dirty="0">
                <a:latin typeface="Calibri"/>
                <a:cs typeface="Calibri"/>
              </a:rPr>
              <a:t> </a:t>
            </a:r>
            <a:r>
              <a:rPr lang="es-ES" sz="2800" b="1" spc="-5" dirty="0">
                <a:latin typeface="Calibri"/>
                <a:cs typeface="Calibri"/>
              </a:rPr>
              <a:t>26,</a:t>
            </a:r>
          </a:p>
          <a:p>
            <a:pPr algn="r">
              <a:lnSpc>
                <a:spcPct val="100000"/>
              </a:lnSpc>
            </a:pPr>
            <a:r>
              <a:rPr lang="es-ES" sz="2800" b="1" spc="-30" dirty="0" err="1">
                <a:latin typeface="Calibri"/>
                <a:cs typeface="Calibri"/>
              </a:rPr>
              <a:t>Pasal</a:t>
            </a:r>
            <a:r>
              <a:rPr lang="es-ES" sz="2800" b="1" spc="-30" dirty="0">
                <a:latin typeface="Calibri"/>
                <a:cs typeface="Calibri"/>
              </a:rPr>
              <a:t> </a:t>
            </a:r>
            <a:r>
              <a:rPr lang="es-ES" sz="2800" b="1" spc="-5" dirty="0">
                <a:latin typeface="Calibri"/>
                <a:cs typeface="Calibri"/>
              </a:rPr>
              <a:t>48, </a:t>
            </a:r>
            <a:r>
              <a:rPr lang="es-ES" sz="2800" b="1" spc="-30" dirty="0" err="1">
                <a:latin typeface="Calibri"/>
                <a:cs typeface="Calibri"/>
              </a:rPr>
              <a:t>Pasal</a:t>
            </a:r>
            <a:r>
              <a:rPr lang="es-ES" sz="2800" b="1" spc="155" dirty="0">
                <a:latin typeface="Calibri"/>
                <a:cs typeface="Calibri"/>
              </a:rPr>
              <a:t> </a:t>
            </a:r>
            <a:r>
              <a:rPr lang="es-ES" sz="2800" b="1" spc="-10" dirty="0">
                <a:latin typeface="Calibri"/>
                <a:cs typeface="Calibri"/>
              </a:rPr>
              <a:t>132)</a:t>
            </a:r>
            <a:endParaRPr lang="es-ES" sz="2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56258-3D76-4C0E-A8CD-640A48BC7F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51" y="1768045"/>
            <a:ext cx="1718897" cy="17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53A224F-3B8D-43DE-99AA-55C88FAB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F1317-ACF4-44F0-9F5B-1E41327E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r="5833" b="9571"/>
          <a:stretch/>
        </p:blipFill>
        <p:spPr>
          <a:xfrm flipH="1">
            <a:off x="346043" y="1713044"/>
            <a:ext cx="4305300" cy="5144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BE349-81D5-403D-94B2-C814DE24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6219789"/>
            <a:ext cx="2425700" cy="467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EFBF83-C488-4276-B2E6-0657F1335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6219789"/>
            <a:ext cx="1422908" cy="534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9B338-38AA-4E7B-BAD7-0BA7608D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51460"/>
            <a:ext cx="1303529" cy="1831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F9A14-98CE-46E6-951E-6633FEAB4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 r="5833" b="5170"/>
          <a:stretch/>
        </p:blipFill>
        <p:spPr>
          <a:xfrm>
            <a:off x="7886700" y="279400"/>
            <a:ext cx="4305300" cy="48530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FF1E1D-3FEE-4FAE-9781-F2764EFD9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0" y="1305407"/>
            <a:ext cx="1092200" cy="153438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9DEAF-D855-4164-853A-495E137BF887}"/>
              </a:ext>
            </a:extLst>
          </p:cNvPr>
          <p:cNvSpPr/>
          <p:nvPr/>
        </p:nvSpPr>
        <p:spPr>
          <a:xfrm>
            <a:off x="2249472" y="3202271"/>
            <a:ext cx="8039100" cy="838200"/>
          </a:xfrm>
          <a:prstGeom prst="roundRect">
            <a:avLst/>
          </a:prstGeom>
          <a:solidFill>
            <a:srgbClr val="18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711F95-B9D1-4A95-952A-844F51194699}"/>
              </a:ext>
            </a:extLst>
          </p:cNvPr>
          <p:cNvSpPr txBox="1"/>
          <p:nvPr/>
        </p:nvSpPr>
        <p:spPr>
          <a:xfrm>
            <a:off x="4008422" y="3218958"/>
            <a:ext cx="5554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539" marR="122555" indent="3175">
              <a:lnSpc>
                <a:spcPct val="100000"/>
              </a:lnSpc>
              <a:spcBef>
                <a:spcPts val="95"/>
              </a:spcBef>
            </a:pPr>
            <a:r>
              <a:rPr lang="en-US" sz="3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en-US" sz="3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36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</a:t>
            </a:r>
            <a:endParaRPr lang="en-ID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18D92-E676-4732-8E57-FCC6163E5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84742"/>
            <a:ext cx="2717800" cy="5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925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Sonya  Pau</cp:lastModifiedBy>
  <cp:revision>114</cp:revision>
  <dcterms:created xsi:type="dcterms:W3CDTF">2025-08-11T04:21:08Z</dcterms:created>
  <dcterms:modified xsi:type="dcterms:W3CDTF">2025-08-13T16:06:26Z</dcterms:modified>
</cp:coreProperties>
</file>