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17" roundtripDataSignature="AMtx7mjgVxKsRDBV4WOaX1XEoLmHomhj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CenturyGothic-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enturyGothic-italic.fntdata"/><Relationship Id="rId14" Type="http://schemas.openxmlformats.org/officeDocument/2006/relationships/font" Target="fonts/CenturyGothic-bold.fntdata"/><Relationship Id="rId17" Type="http://customschemas.google.com/relationships/presentationmetadata" Target="metadata"/><Relationship Id="rId16"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4" name="Google Shape;11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2" name="Google Shape;12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0" name="Google Shape;13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7" name="Google Shape;13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7" name="Google Shape;147;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Diagnostic and Statistical Manual of Mental Disorders- IV</a:t>
            </a:r>
            <a:endParaRPr/>
          </a:p>
        </p:txBody>
      </p:sp>
      <p:sp>
        <p:nvSpPr>
          <p:cNvPr id="148" name="Google Shape;148;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7" name="Google Shape;15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6" name="Google Shape;16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6" name="Shape 16"/>
        <p:cNvGrpSpPr/>
        <p:nvPr/>
      </p:nvGrpSpPr>
      <p:grpSpPr>
        <a:xfrm>
          <a:off x="0" y="0"/>
          <a:ext cx="0" cy="0"/>
          <a:chOff x="0" y="0"/>
          <a:chExt cx="0" cy="0"/>
        </a:xfrm>
      </p:grpSpPr>
      <p:sp>
        <p:nvSpPr>
          <p:cNvPr id="17" name="Google Shape;17;p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9"/>
          <p:cNvSpPr txBox="1"/>
          <p:nvPr>
            <p:ph idx="1" type="body"/>
          </p:nvPr>
        </p:nvSpPr>
        <p:spPr>
          <a:xfrm>
            <a:off x="1524000" y="731520"/>
            <a:ext cx="8534400" cy="34747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9" name="Google Shape;19;p9"/>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9"/>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marR="0" algn="r">
              <a:spcBef>
                <a:spcPts val="0"/>
              </a:spcBef>
              <a:buNone/>
              <a:defRPr b="0" i="0" sz="1000" u="none" cap="none" strike="noStrike">
                <a:solidFill>
                  <a:srgbClr val="3F3F3F"/>
                </a:solidFill>
                <a:latin typeface="Century Gothic"/>
                <a:ea typeface="Century Gothic"/>
                <a:cs typeface="Century Gothic"/>
                <a:sym typeface="Century Gothic"/>
              </a:defRPr>
            </a:lvl1pPr>
            <a:lvl2pPr indent="0" lvl="1" marL="0" marR="0" algn="r">
              <a:spcBef>
                <a:spcPts val="0"/>
              </a:spcBef>
              <a:buNone/>
              <a:defRPr b="0" i="0" sz="1000" u="none" cap="none" strike="noStrike">
                <a:solidFill>
                  <a:srgbClr val="3F3F3F"/>
                </a:solidFill>
                <a:latin typeface="Century Gothic"/>
                <a:ea typeface="Century Gothic"/>
                <a:cs typeface="Century Gothic"/>
                <a:sym typeface="Century Gothic"/>
              </a:defRPr>
            </a:lvl2pPr>
            <a:lvl3pPr indent="0" lvl="2" marL="0" marR="0" algn="r">
              <a:spcBef>
                <a:spcPts val="0"/>
              </a:spcBef>
              <a:buNone/>
              <a:defRPr b="0" i="0" sz="1000" u="none" cap="none" strike="noStrike">
                <a:solidFill>
                  <a:srgbClr val="3F3F3F"/>
                </a:solidFill>
                <a:latin typeface="Century Gothic"/>
                <a:ea typeface="Century Gothic"/>
                <a:cs typeface="Century Gothic"/>
                <a:sym typeface="Century Gothic"/>
              </a:defRPr>
            </a:lvl3pPr>
            <a:lvl4pPr indent="0" lvl="3" marL="0" marR="0" algn="r">
              <a:spcBef>
                <a:spcPts val="0"/>
              </a:spcBef>
              <a:buNone/>
              <a:defRPr b="0" i="0" sz="1000" u="none" cap="none" strike="noStrike">
                <a:solidFill>
                  <a:srgbClr val="3F3F3F"/>
                </a:solidFill>
                <a:latin typeface="Century Gothic"/>
                <a:ea typeface="Century Gothic"/>
                <a:cs typeface="Century Gothic"/>
                <a:sym typeface="Century Gothic"/>
              </a:defRPr>
            </a:lvl4pPr>
            <a:lvl5pPr indent="0" lvl="4" marL="0" marR="0" algn="r">
              <a:spcBef>
                <a:spcPts val="0"/>
              </a:spcBef>
              <a:buNone/>
              <a:defRPr b="0" i="0" sz="1000" u="none" cap="none" strike="noStrike">
                <a:solidFill>
                  <a:srgbClr val="3F3F3F"/>
                </a:solidFill>
                <a:latin typeface="Century Gothic"/>
                <a:ea typeface="Century Gothic"/>
                <a:cs typeface="Century Gothic"/>
                <a:sym typeface="Century Gothic"/>
              </a:defRPr>
            </a:lvl5pPr>
            <a:lvl6pPr indent="0" lvl="5" marL="0" marR="0" algn="r">
              <a:spcBef>
                <a:spcPts val="0"/>
              </a:spcBef>
              <a:buNone/>
              <a:defRPr b="0" i="0" sz="1000" u="none" cap="none" strike="noStrike">
                <a:solidFill>
                  <a:srgbClr val="3F3F3F"/>
                </a:solidFill>
                <a:latin typeface="Century Gothic"/>
                <a:ea typeface="Century Gothic"/>
                <a:cs typeface="Century Gothic"/>
                <a:sym typeface="Century Gothic"/>
              </a:defRPr>
            </a:lvl6pPr>
            <a:lvl7pPr indent="0" lvl="6" marL="0" marR="0" algn="r">
              <a:spcBef>
                <a:spcPts val="0"/>
              </a:spcBef>
              <a:buNone/>
              <a:defRPr b="0" i="0" sz="1000" u="none" cap="none" strike="noStrike">
                <a:solidFill>
                  <a:srgbClr val="3F3F3F"/>
                </a:solidFill>
                <a:latin typeface="Century Gothic"/>
                <a:ea typeface="Century Gothic"/>
                <a:cs typeface="Century Gothic"/>
                <a:sym typeface="Century Gothic"/>
              </a:defRPr>
            </a:lvl7pPr>
            <a:lvl8pPr indent="0" lvl="7" marL="0" marR="0" algn="r">
              <a:spcBef>
                <a:spcPts val="0"/>
              </a:spcBef>
              <a:buNone/>
              <a:defRPr b="0" i="0" sz="1000" u="none" cap="none" strike="noStrike">
                <a:solidFill>
                  <a:srgbClr val="3F3F3F"/>
                </a:solidFill>
                <a:latin typeface="Century Gothic"/>
                <a:ea typeface="Century Gothic"/>
                <a:cs typeface="Century Gothic"/>
                <a:sym typeface="Century Gothic"/>
              </a:defRPr>
            </a:lvl8pPr>
            <a:lvl9pPr indent="0" lvl="8" marL="0" marR="0" algn="r">
              <a:spcBef>
                <a:spcPts val="0"/>
              </a:spcBef>
              <a:buNone/>
              <a:defRPr b="0" i="0" sz="1000" u="none" cap="none" strike="noStrike">
                <a:solidFill>
                  <a:srgbClr val="3F3F3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91" name="Shape 91"/>
        <p:cNvGrpSpPr/>
        <p:nvPr/>
      </p:nvGrpSpPr>
      <p:grpSpPr>
        <a:xfrm>
          <a:off x="0" y="0"/>
          <a:ext cx="0" cy="0"/>
          <a:chOff x="0" y="0"/>
          <a:chExt cx="0" cy="0"/>
        </a:xfrm>
      </p:grpSpPr>
      <p:sp>
        <p:nvSpPr>
          <p:cNvPr id="92" name="Google Shape;92;p18"/>
          <p:cNvSpPr/>
          <p:nvPr/>
        </p:nvSpPr>
        <p:spPr>
          <a:xfrm>
            <a:off x="9020386" y="237744"/>
            <a:ext cx="2926080" cy="638251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8"/>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FFFFFF"/>
              </a:buClr>
              <a:buSzPts val="2800"/>
              <a:buFont typeface="Century Gothic"/>
              <a:buNone/>
              <a:defRPr b="0" sz="2800">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8"/>
          <p:cNvSpPr/>
          <p:nvPr>
            <p:ph idx="2" type="pic"/>
          </p:nvPr>
        </p:nvSpPr>
        <p:spPr>
          <a:xfrm>
            <a:off x="228599" y="237744"/>
            <a:ext cx="8531352" cy="6382512"/>
          </a:xfrm>
          <a:prstGeom prst="rect">
            <a:avLst/>
          </a:prstGeom>
          <a:solidFill>
            <a:srgbClr val="76CEEF"/>
          </a:solidFill>
          <a:ln>
            <a:noFill/>
          </a:ln>
        </p:spPr>
      </p:sp>
      <p:sp>
        <p:nvSpPr>
          <p:cNvPr id="95" name="Google Shape;95;p18"/>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rgbClr val="FFFFFF"/>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96" name="Google Shape;96;p18"/>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8"/>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10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8"/>
          <p:cNvSpPr txBox="1"/>
          <p:nvPr>
            <p:ph idx="12" type="sldNum"/>
          </p:nvPr>
        </p:nvSpPr>
        <p:spPr>
          <a:xfrm>
            <a:off x="10396728" y="6227064"/>
            <a:ext cx="1463040" cy="274320"/>
          </a:xfrm>
          <a:prstGeom prst="rect">
            <a:avLst/>
          </a:prstGeom>
          <a:noFill/>
          <a:ln>
            <a:noFill/>
          </a:ln>
        </p:spPr>
        <p:txBody>
          <a:bodyPr anchorCtr="0" anchor="b" bIns="45700" lIns="91425" spcFirstLastPara="1" rIns="91425" wrap="square" tIns="45700">
            <a:noAutofit/>
          </a:bodyPr>
          <a:lstStyle>
            <a:lvl1pPr indent="0" lvl="0" marL="0" marR="0" algn="r">
              <a:spcBef>
                <a:spcPts val="0"/>
              </a:spcBef>
              <a:buNone/>
              <a:defRPr sz="1000">
                <a:solidFill>
                  <a:srgbClr val="FFFFFF"/>
                </a:solidFill>
                <a:latin typeface="Century Gothic"/>
                <a:ea typeface="Century Gothic"/>
                <a:cs typeface="Century Gothic"/>
                <a:sym typeface="Century Gothic"/>
              </a:defRPr>
            </a:lvl1pPr>
            <a:lvl2pPr indent="0" lvl="1" marL="0" marR="0" algn="r">
              <a:spcBef>
                <a:spcPts val="0"/>
              </a:spcBef>
              <a:buNone/>
              <a:defRPr sz="1000">
                <a:solidFill>
                  <a:srgbClr val="FFFFFF"/>
                </a:solidFill>
                <a:latin typeface="Century Gothic"/>
                <a:ea typeface="Century Gothic"/>
                <a:cs typeface="Century Gothic"/>
                <a:sym typeface="Century Gothic"/>
              </a:defRPr>
            </a:lvl2pPr>
            <a:lvl3pPr indent="0" lvl="2" marL="0" marR="0" algn="r">
              <a:spcBef>
                <a:spcPts val="0"/>
              </a:spcBef>
              <a:buNone/>
              <a:defRPr sz="1000">
                <a:solidFill>
                  <a:srgbClr val="FFFFFF"/>
                </a:solidFill>
                <a:latin typeface="Century Gothic"/>
                <a:ea typeface="Century Gothic"/>
                <a:cs typeface="Century Gothic"/>
                <a:sym typeface="Century Gothic"/>
              </a:defRPr>
            </a:lvl3pPr>
            <a:lvl4pPr indent="0" lvl="3" marL="0" marR="0" algn="r">
              <a:spcBef>
                <a:spcPts val="0"/>
              </a:spcBef>
              <a:buNone/>
              <a:defRPr sz="1000">
                <a:solidFill>
                  <a:srgbClr val="FFFFFF"/>
                </a:solidFill>
                <a:latin typeface="Century Gothic"/>
                <a:ea typeface="Century Gothic"/>
                <a:cs typeface="Century Gothic"/>
                <a:sym typeface="Century Gothic"/>
              </a:defRPr>
            </a:lvl4pPr>
            <a:lvl5pPr indent="0" lvl="4" marL="0" marR="0" algn="r">
              <a:spcBef>
                <a:spcPts val="0"/>
              </a:spcBef>
              <a:buNone/>
              <a:defRPr sz="1000">
                <a:solidFill>
                  <a:srgbClr val="FFFFFF"/>
                </a:solidFill>
                <a:latin typeface="Century Gothic"/>
                <a:ea typeface="Century Gothic"/>
                <a:cs typeface="Century Gothic"/>
                <a:sym typeface="Century Gothic"/>
              </a:defRPr>
            </a:lvl5pPr>
            <a:lvl6pPr indent="0" lvl="5" marL="0" marR="0" algn="r">
              <a:spcBef>
                <a:spcPts val="0"/>
              </a:spcBef>
              <a:buNone/>
              <a:defRPr sz="1000">
                <a:solidFill>
                  <a:srgbClr val="FFFFFF"/>
                </a:solidFill>
                <a:latin typeface="Century Gothic"/>
                <a:ea typeface="Century Gothic"/>
                <a:cs typeface="Century Gothic"/>
                <a:sym typeface="Century Gothic"/>
              </a:defRPr>
            </a:lvl6pPr>
            <a:lvl7pPr indent="0" lvl="6" marL="0" marR="0" algn="r">
              <a:spcBef>
                <a:spcPts val="0"/>
              </a:spcBef>
              <a:buNone/>
              <a:defRPr sz="1000">
                <a:solidFill>
                  <a:srgbClr val="FFFFFF"/>
                </a:solidFill>
                <a:latin typeface="Century Gothic"/>
                <a:ea typeface="Century Gothic"/>
                <a:cs typeface="Century Gothic"/>
                <a:sym typeface="Century Gothic"/>
              </a:defRPr>
            </a:lvl7pPr>
            <a:lvl8pPr indent="0" lvl="7" marL="0" marR="0" algn="r">
              <a:spcBef>
                <a:spcPts val="0"/>
              </a:spcBef>
              <a:buNone/>
              <a:defRPr sz="1000">
                <a:solidFill>
                  <a:srgbClr val="FFFFFF"/>
                </a:solidFill>
                <a:latin typeface="Century Gothic"/>
                <a:ea typeface="Century Gothic"/>
                <a:cs typeface="Century Gothic"/>
                <a:sym typeface="Century Gothic"/>
              </a:defRPr>
            </a:lvl8pPr>
            <a:lvl9pPr indent="0" lvl="8" marL="0" marR="0" algn="r">
              <a:spcBef>
                <a:spcPts val="0"/>
              </a:spcBef>
              <a:buNone/>
              <a:defRPr sz="1000">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99" name="Google Shape;99;p18"/>
          <p:cNvSpPr/>
          <p:nvPr/>
        </p:nvSpPr>
        <p:spPr>
          <a:xfrm>
            <a:off x="9157546" y="374904"/>
            <a:ext cx="2651760" cy="6108192"/>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0" name="Shape 100"/>
        <p:cNvGrpSpPr/>
        <p:nvPr/>
      </p:nvGrpSpPr>
      <p:grpSpPr>
        <a:xfrm>
          <a:off x="0" y="0"/>
          <a:ext cx="0" cy="0"/>
          <a:chOff x="0" y="0"/>
          <a:chExt cx="0" cy="0"/>
        </a:xfrm>
      </p:grpSpPr>
      <p:sp>
        <p:nvSpPr>
          <p:cNvPr id="101" name="Google Shape;101;p1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9"/>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03" name="Google Shape;103;p19"/>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9"/>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9"/>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6" name="Shape 106"/>
        <p:cNvGrpSpPr/>
        <p:nvPr/>
      </p:nvGrpSpPr>
      <p:grpSpPr>
        <a:xfrm>
          <a:off x="0" y="0"/>
          <a:ext cx="0" cy="0"/>
          <a:chOff x="0" y="0"/>
          <a:chExt cx="0" cy="0"/>
        </a:xfrm>
      </p:grpSpPr>
      <p:sp>
        <p:nvSpPr>
          <p:cNvPr id="107" name="Google Shape;107;p20"/>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20"/>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09" name="Google Shape;109;p20"/>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0"/>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0"/>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1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0"/>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0"/>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0"/>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gradFill>
          <a:gsLst>
            <a:gs pos="0">
              <a:srgbClr val="E1DBC9"/>
            </a:gs>
            <a:gs pos="77000">
              <a:srgbClr val="C8C1B0"/>
            </a:gs>
            <a:gs pos="100000">
              <a:srgbClr val="C0BAAA"/>
            </a:gs>
          </a:gsLst>
          <a:lin ang="5400000" scaled="0"/>
        </a:gradFill>
      </p:bgPr>
    </p:bg>
    <p:spTree>
      <p:nvGrpSpPr>
        <p:cNvPr id="27" name="Shape 27"/>
        <p:cNvGrpSpPr/>
        <p:nvPr/>
      </p:nvGrpSpPr>
      <p:grpSpPr>
        <a:xfrm>
          <a:off x="0" y="0"/>
          <a:ext cx="0" cy="0"/>
          <a:chOff x="0" y="0"/>
          <a:chExt cx="0" cy="0"/>
        </a:xfrm>
      </p:grpSpPr>
      <p:sp>
        <p:nvSpPr>
          <p:cNvPr id="28" name="Google Shape;28;p11"/>
          <p:cNvSpPr/>
          <p:nvPr/>
        </p:nvSpPr>
        <p:spPr>
          <a:xfrm>
            <a:off x="0" y="0"/>
            <a:ext cx="12192000" cy="6858000"/>
          </a:xfrm>
          <a:prstGeom prst="rect">
            <a:avLst/>
          </a:prstGeom>
          <a:blipFill rotWithShape="1">
            <a:blip r:embed="rId2">
              <a:alphaModFix amt="45000"/>
            </a:blip>
            <a:tile algn="tl" flip="none" tx="-44450" sx="85000" ty="381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1"/>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1"/>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1"/>
          <p:cNvSpPr/>
          <p:nvPr/>
        </p:nvSpPr>
        <p:spPr>
          <a:xfrm>
            <a:off x="5135880" y="1267730"/>
            <a:ext cx="1920240" cy="73152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11"/>
          <p:cNvGrpSpPr/>
          <p:nvPr/>
        </p:nvGrpSpPr>
        <p:grpSpPr>
          <a:xfrm>
            <a:off x="5250180" y="1267730"/>
            <a:ext cx="1691640" cy="645295"/>
            <a:chOff x="5318306" y="1386268"/>
            <a:chExt cx="1567331" cy="645295"/>
          </a:xfrm>
        </p:grpSpPr>
        <p:cxnSp>
          <p:nvCxnSpPr>
            <p:cNvPr id="33" name="Google Shape;33;p11"/>
            <p:cNvCxnSpPr/>
            <p:nvPr/>
          </p:nvCxnSpPr>
          <p:spPr>
            <a:xfrm>
              <a:off x="5318306"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34" name="Google Shape;34;p11"/>
            <p:cNvCxnSpPr/>
            <p:nvPr/>
          </p:nvCxnSpPr>
          <p:spPr>
            <a:xfrm>
              <a:off x="6885637"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35" name="Google Shape;35;p11"/>
            <p:cNvCxnSpPr/>
            <p:nvPr/>
          </p:nvCxnSpPr>
          <p:spPr>
            <a:xfrm>
              <a:off x="5318306" y="2031563"/>
              <a:ext cx="1567331" cy="0"/>
            </a:xfrm>
            <a:prstGeom prst="straightConnector1">
              <a:avLst/>
            </a:prstGeom>
            <a:solidFill>
              <a:srgbClr val="262626"/>
            </a:solidFill>
            <a:ln cap="flat" cmpd="sng" w="9525">
              <a:solidFill>
                <a:schemeClr val="dk1"/>
              </a:solidFill>
              <a:prstDash val="solid"/>
              <a:miter lim="800000"/>
              <a:headEnd len="sm" w="sm" type="none"/>
              <a:tailEnd len="sm" w="sm" type="none"/>
            </a:ln>
          </p:spPr>
        </p:cxnSp>
      </p:grpSp>
      <p:sp>
        <p:nvSpPr>
          <p:cNvPr id="36" name="Google Shape;36;p11"/>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Century Gothic"/>
              <a:buNone/>
              <a:defRPr b="0" sz="720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1"/>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chemeClr val="dk1"/>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38" name="Google Shape;38;p11"/>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1"/>
          <p:cNvSpPr txBox="1"/>
          <p:nvPr>
            <p:ph idx="11" type="ftr"/>
          </p:nvPr>
        </p:nvSpPr>
        <p:spPr>
          <a:xfrm>
            <a:off x="1453896" y="5211060"/>
            <a:ext cx="59055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1"/>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marR="0" algn="r">
              <a:spcBef>
                <a:spcPts val="0"/>
              </a:spcBef>
              <a:buNone/>
              <a:defRPr sz="1000">
                <a:solidFill>
                  <a:srgbClr val="3F3F3F"/>
                </a:solidFill>
                <a:latin typeface="Century Gothic"/>
                <a:ea typeface="Century Gothic"/>
                <a:cs typeface="Century Gothic"/>
                <a:sym typeface="Century Gothic"/>
              </a:defRPr>
            </a:lvl1pPr>
            <a:lvl2pPr indent="0" lvl="1" marL="0" marR="0" algn="r">
              <a:spcBef>
                <a:spcPts val="0"/>
              </a:spcBef>
              <a:buNone/>
              <a:defRPr sz="1000">
                <a:solidFill>
                  <a:srgbClr val="3F3F3F"/>
                </a:solidFill>
                <a:latin typeface="Century Gothic"/>
                <a:ea typeface="Century Gothic"/>
                <a:cs typeface="Century Gothic"/>
                <a:sym typeface="Century Gothic"/>
              </a:defRPr>
            </a:lvl2pPr>
            <a:lvl3pPr indent="0" lvl="2" marL="0" marR="0" algn="r">
              <a:spcBef>
                <a:spcPts val="0"/>
              </a:spcBef>
              <a:buNone/>
              <a:defRPr sz="1000">
                <a:solidFill>
                  <a:srgbClr val="3F3F3F"/>
                </a:solidFill>
                <a:latin typeface="Century Gothic"/>
                <a:ea typeface="Century Gothic"/>
                <a:cs typeface="Century Gothic"/>
                <a:sym typeface="Century Gothic"/>
              </a:defRPr>
            </a:lvl3pPr>
            <a:lvl4pPr indent="0" lvl="3" marL="0" marR="0" algn="r">
              <a:spcBef>
                <a:spcPts val="0"/>
              </a:spcBef>
              <a:buNone/>
              <a:defRPr sz="1000">
                <a:solidFill>
                  <a:srgbClr val="3F3F3F"/>
                </a:solidFill>
                <a:latin typeface="Century Gothic"/>
                <a:ea typeface="Century Gothic"/>
                <a:cs typeface="Century Gothic"/>
                <a:sym typeface="Century Gothic"/>
              </a:defRPr>
            </a:lvl4pPr>
            <a:lvl5pPr indent="0" lvl="4" marL="0" marR="0" algn="r">
              <a:spcBef>
                <a:spcPts val="0"/>
              </a:spcBef>
              <a:buNone/>
              <a:defRPr sz="1000">
                <a:solidFill>
                  <a:srgbClr val="3F3F3F"/>
                </a:solidFill>
                <a:latin typeface="Century Gothic"/>
                <a:ea typeface="Century Gothic"/>
                <a:cs typeface="Century Gothic"/>
                <a:sym typeface="Century Gothic"/>
              </a:defRPr>
            </a:lvl5pPr>
            <a:lvl6pPr indent="0" lvl="5" marL="0" marR="0" algn="r">
              <a:spcBef>
                <a:spcPts val="0"/>
              </a:spcBef>
              <a:buNone/>
              <a:defRPr sz="1000">
                <a:solidFill>
                  <a:srgbClr val="3F3F3F"/>
                </a:solidFill>
                <a:latin typeface="Century Gothic"/>
                <a:ea typeface="Century Gothic"/>
                <a:cs typeface="Century Gothic"/>
                <a:sym typeface="Century Gothic"/>
              </a:defRPr>
            </a:lvl6pPr>
            <a:lvl7pPr indent="0" lvl="6" marL="0" marR="0" algn="r">
              <a:spcBef>
                <a:spcPts val="0"/>
              </a:spcBef>
              <a:buNone/>
              <a:defRPr sz="1000">
                <a:solidFill>
                  <a:srgbClr val="3F3F3F"/>
                </a:solidFill>
                <a:latin typeface="Century Gothic"/>
                <a:ea typeface="Century Gothic"/>
                <a:cs typeface="Century Gothic"/>
                <a:sym typeface="Century Gothic"/>
              </a:defRPr>
            </a:lvl7pPr>
            <a:lvl8pPr indent="0" lvl="7" marL="0" marR="0" algn="r">
              <a:spcBef>
                <a:spcPts val="0"/>
              </a:spcBef>
              <a:buNone/>
              <a:defRPr sz="1000">
                <a:solidFill>
                  <a:srgbClr val="3F3F3F"/>
                </a:solidFill>
                <a:latin typeface="Century Gothic"/>
                <a:ea typeface="Century Gothic"/>
                <a:cs typeface="Century Gothic"/>
                <a:sym typeface="Century Gothic"/>
              </a:defRPr>
            </a:lvl8pPr>
            <a:lvl9pPr indent="0" lvl="8" marL="0" marR="0" algn="r">
              <a:spcBef>
                <a:spcPts val="0"/>
              </a:spcBef>
              <a:buNone/>
              <a:defRPr sz="1000">
                <a:solidFill>
                  <a:srgbClr val="3F3F3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1" name="Shape 41"/>
        <p:cNvGrpSpPr/>
        <p:nvPr/>
      </p:nvGrpSpPr>
      <p:grpSpPr>
        <a:xfrm>
          <a:off x="0" y="0"/>
          <a:ext cx="0" cy="0"/>
          <a:chOff x="0" y="0"/>
          <a:chExt cx="0" cy="0"/>
        </a:xfrm>
      </p:grpSpPr>
      <p:sp>
        <p:nvSpPr>
          <p:cNvPr id="42" name="Google Shape;42;p12"/>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2"/>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44" name="Google Shape;44;p12"/>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2"/>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2"/>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gradFill>
          <a:gsLst>
            <a:gs pos="0">
              <a:srgbClr val="E1DBC9"/>
            </a:gs>
            <a:gs pos="77000">
              <a:srgbClr val="C8C1B0"/>
            </a:gs>
            <a:gs pos="100000">
              <a:srgbClr val="C0BAAA"/>
            </a:gs>
          </a:gsLst>
          <a:lin ang="5400000" scaled="0"/>
        </a:gradFill>
      </p:bgPr>
    </p:bg>
    <p:spTree>
      <p:nvGrpSpPr>
        <p:cNvPr id="47" name="Shape 47"/>
        <p:cNvGrpSpPr/>
        <p:nvPr/>
      </p:nvGrpSpPr>
      <p:grpSpPr>
        <a:xfrm>
          <a:off x="0" y="0"/>
          <a:ext cx="0" cy="0"/>
          <a:chOff x="0" y="0"/>
          <a:chExt cx="0" cy="0"/>
        </a:xfrm>
      </p:grpSpPr>
      <p:sp>
        <p:nvSpPr>
          <p:cNvPr id="48" name="Google Shape;48;p13"/>
          <p:cNvSpPr/>
          <p:nvPr/>
        </p:nvSpPr>
        <p:spPr>
          <a:xfrm>
            <a:off x="0" y="0"/>
            <a:ext cx="12192000" cy="6858000"/>
          </a:xfrm>
          <a:prstGeom prst="rect">
            <a:avLst/>
          </a:prstGeom>
          <a:blipFill rotWithShape="1">
            <a:blip r:embed="rId2">
              <a:alphaModFix amt="45000"/>
            </a:blip>
            <a:tile algn="tl" flip="none" tx="-44450" sx="85000" ty="381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3"/>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3"/>
          <p:cNvSpPr/>
          <p:nvPr/>
        </p:nvSpPr>
        <p:spPr>
          <a:xfrm>
            <a:off x="1447800"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3"/>
          <p:cNvSpPr/>
          <p:nvPr/>
        </p:nvSpPr>
        <p:spPr>
          <a:xfrm>
            <a:off x="5135880" y="1267730"/>
            <a:ext cx="1920240" cy="73152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13"/>
          <p:cNvGrpSpPr/>
          <p:nvPr/>
        </p:nvGrpSpPr>
        <p:grpSpPr>
          <a:xfrm>
            <a:off x="5250180" y="1267730"/>
            <a:ext cx="1691640" cy="645295"/>
            <a:chOff x="5318306" y="1386268"/>
            <a:chExt cx="1567331" cy="645295"/>
          </a:xfrm>
        </p:grpSpPr>
        <p:cxnSp>
          <p:nvCxnSpPr>
            <p:cNvPr id="53" name="Google Shape;53;p13"/>
            <p:cNvCxnSpPr/>
            <p:nvPr/>
          </p:nvCxnSpPr>
          <p:spPr>
            <a:xfrm>
              <a:off x="5318306"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54" name="Google Shape;54;p13"/>
            <p:cNvCxnSpPr/>
            <p:nvPr/>
          </p:nvCxnSpPr>
          <p:spPr>
            <a:xfrm>
              <a:off x="6885637"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55" name="Google Shape;55;p13"/>
            <p:cNvCxnSpPr/>
            <p:nvPr/>
          </p:nvCxnSpPr>
          <p:spPr>
            <a:xfrm>
              <a:off x="5318306" y="2031563"/>
              <a:ext cx="1567331" cy="0"/>
            </a:xfrm>
            <a:prstGeom prst="straightConnector1">
              <a:avLst/>
            </a:prstGeom>
            <a:solidFill>
              <a:srgbClr val="262626"/>
            </a:solidFill>
            <a:ln cap="flat" cmpd="sng" w="9525">
              <a:solidFill>
                <a:schemeClr val="dk1"/>
              </a:solidFill>
              <a:prstDash val="solid"/>
              <a:miter lim="800000"/>
              <a:headEnd len="sm" w="sm" type="none"/>
              <a:tailEnd len="sm" w="sm" type="none"/>
            </a:ln>
          </p:spPr>
        </p:cxnSp>
      </p:grpSp>
      <p:sp>
        <p:nvSpPr>
          <p:cNvPr id="56" name="Google Shape;56;p13"/>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Century Gothic"/>
              <a:buNone/>
              <a:defRPr sz="720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3"/>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dk1"/>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58" name="Google Shape;58;p13"/>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3"/>
          <p:cNvSpPr txBox="1"/>
          <p:nvPr>
            <p:ph idx="11" type="ftr"/>
          </p:nvPr>
        </p:nvSpPr>
        <p:spPr>
          <a:xfrm>
            <a:off x="1453553" y="5211060"/>
            <a:ext cx="590702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3"/>
          <p:cNvSpPr txBox="1"/>
          <p:nvPr>
            <p:ph idx="12" type="sldNum"/>
          </p:nvPr>
        </p:nvSpPr>
        <p:spPr>
          <a:xfrm>
            <a:off x="8604504" y="5211060"/>
            <a:ext cx="2112264"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1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4"/>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4" name="Google Shape;64;p14"/>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5" name="Google Shape;65;p14"/>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4"/>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4"/>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8" name="Shape 68"/>
        <p:cNvGrpSpPr/>
        <p:nvPr/>
      </p:nvGrpSpPr>
      <p:grpSpPr>
        <a:xfrm>
          <a:off x="0" y="0"/>
          <a:ext cx="0" cy="0"/>
          <a:chOff x="0" y="0"/>
          <a:chExt cx="0" cy="0"/>
        </a:xfrm>
      </p:grpSpPr>
      <p:sp>
        <p:nvSpPr>
          <p:cNvPr id="69" name="Google Shape;69;p1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5"/>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900"/>
              <a:buNone/>
              <a:defRPr b="0" sz="1900">
                <a:solidFill>
                  <a:schemeClr val="dk2"/>
                </a:solidFill>
                <a:latin typeface="Century Gothic"/>
                <a:ea typeface="Century Gothic"/>
                <a:cs typeface="Century Gothic"/>
                <a:sym typeface="Century Gothic"/>
              </a:defRPr>
            </a:lvl1pPr>
            <a:lvl2pPr indent="-228600" lvl="1" marL="914400" algn="l">
              <a:lnSpc>
                <a:spcPct val="100000"/>
              </a:lnSpc>
              <a:spcBef>
                <a:spcPts val="500"/>
              </a:spcBef>
              <a:spcAft>
                <a:spcPts val="0"/>
              </a:spcAft>
              <a:buSzPts val="1900"/>
              <a:buNone/>
              <a:defRPr b="1" sz="19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71" name="Google Shape;71;p15"/>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72" name="Google Shape;72;p15"/>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900"/>
              <a:buNone/>
              <a:defRPr b="0" sz="1900">
                <a:solidFill>
                  <a:schemeClr val="dk2"/>
                </a:solidFill>
              </a:defRPr>
            </a:lvl1pPr>
            <a:lvl2pPr indent="-228600" lvl="1" marL="914400" algn="l">
              <a:lnSpc>
                <a:spcPct val="100000"/>
              </a:lnSpc>
              <a:spcBef>
                <a:spcPts val="500"/>
              </a:spcBef>
              <a:spcAft>
                <a:spcPts val="0"/>
              </a:spcAft>
              <a:buSzPts val="1900"/>
              <a:buNone/>
              <a:defRPr b="1" sz="19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73" name="Google Shape;73;p15"/>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74" name="Google Shape;74;p15"/>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5"/>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5"/>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7" name="Shape 77"/>
        <p:cNvGrpSpPr/>
        <p:nvPr/>
      </p:nvGrpSpPr>
      <p:grpSpPr>
        <a:xfrm>
          <a:off x="0" y="0"/>
          <a:ext cx="0" cy="0"/>
          <a:chOff x="0" y="0"/>
          <a:chExt cx="0" cy="0"/>
        </a:xfrm>
      </p:grpSpPr>
      <p:sp>
        <p:nvSpPr>
          <p:cNvPr id="78" name="Google Shape;78;p16"/>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6"/>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6"/>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81" name="Shape 81"/>
        <p:cNvGrpSpPr/>
        <p:nvPr/>
      </p:nvGrpSpPr>
      <p:grpSpPr>
        <a:xfrm>
          <a:off x="0" y="0"/>
          <a:ext cx="0" cy="0"/>
          <a:chOff x="0" y="0"/>
          <a:chExt cx="0" cy="0"/>
        </a:xfrm>
      </p:grpSpPr>
      <p:sp>
        <p:nvSpPr>
          <p:cNvPr id="82" name="Google Shape;82;p17"/>
          <p:cNvSpPr/>
          <p:nvPr/>
        </p:nvSpPr>
        <p:spPr>
          <a:xfrm>
            <a:off x="245529" y="237744"/>
            <a:ext cx="8531352"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p:nvPr/>
        </p:nvSpPr>
        <p:spPr>
          <a:xfrm>
            <a:off x="9020386" y="237744"/>
            <a:ext cx="2926080" cy="638251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7"/>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2800"/>
              <a:buFont typeface="Century Gothic"/>
              <a:buNone/>
              <a:defRPr b="0" sz="2800" cap="none">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7"/>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86" name="Google Shape;86;p17"/>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rgbClr val="FFFFFF"/>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87" name="Google Shape;87;p17"/>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7"/>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7"/>
          <p:cNvSpPr txBox="1"/>
          <p:nvPr>
            <p:ph idx="12" type="sldNum"/>
          </p:nvPr>
        </p:nvSpPr>
        <p:spPr>
          <a:xfrm>
            <a:off x="10393677" y="6223002"/>
            <a:ext cx="1463040" cy="274320"/>
          </a:xfrm>
          <a:prstGeom prst="rect">
            <a:avLst/>
          </a:prstGeom>
          <a:noFill/>
          <a:ln>
            <a:noFill/>
          </a:ln>
        </p:spPr>
        <p:txBody>
          <a:bodyPr anchorCtr="0" anchor="b" bIns="45700" lIns="91425" spcFirstLastPara="1" rIns="91425" wrap="square" tIns="45700">
            <a:noAutofit/>
          </a:bodyPr>
          <a:lstStyle>
            <a:lvl1pPr indent="0" lvl="0" marL="0" marR="0" algn="r">
              <a:spcBef>
                <a:spcPts val="0"/>
              </a:spcBef>
              <a:buNone/>
              <a:defRPr sz="1000">
                <a:solidFill>
                  <a:srgbClr val="FFFFFF"/>
                </a:solidFill>
                <a:latin typeface="Century Gothic"/>
                <a:ea typeface="Century Gothic"/>
                <a:cs typeface="Century Gothic"/>
                <a:sym typeface="Century Gothic"/>
              </a:defRPr>
            </a:lvl1pPr>
            <a:lvl2pPr indent="0" lvl="1" marL="0" marR="0" algn="r">
              <a:spcBef>
                <a:spcPts val="0"/>
              </a:spcBef>
              <a:buNone/>
              <a:defRPr sz="1000">
                <a:solidFill>
                  <a:srgbClr val="FFFFFF"/>
                </a:solidFill>
                <a:latin typeface="Century Gothic"/>
                <a:ea typeface="Century Gothic"/>
                <a:cs typeface="Century Gothic"/>
                <a:sym typeface="Century Gothic"/>
              </a:defRPr>
            </a:lvl2pPr>
            <a:lvl3pPr indent="0" lvl="2" marL="0" marR="0" algn="r">
              <a:spcBef>
                <a:spcPts val="0"/>
              </a:spcBef>
              <a:buNone/>
              <a:defRPr sz="1000">
                <a:solidFill>
                  <a:srgbClr val="FFFFFF"/>
                </a:solidFill>
                <a:latin typeface="Century Gothic"/>
                <a:ea typeface="Century Gothic"/>
                <a:cs typeface="Century Gothic"/>
                <a:sym typeface="Century Gothic"/>
              </a:defRPr>
            </a:lvl3pPr>
            <a:lvl4pPr indent="0" lvl="3" marL="0" marR="0" algn="r">
              <a:spcBef>
                <a:spcPts val="0"/>
              </a:spcBef>
              <a:buNone/>
              <a:defRPr sz="1000">
                <a:solidFill>
                  <a:srgbClr val="FFFFFF"/>
                </a:solidFill>
                <a:latin typeface="Century Gothic"/>
                <a:ea typeface="Century Gothic"/>
                <a:cs typeface="Century Gothic"/>
                <a:sym typeface="Century Gothic"/>
              </a:defRPr>
            </a:lvl4pPr>
            <a:lvl5pPr indent="0" lvl="4" marL="0" marR="0" algn="r">
              <a:spcBef>
                <a:spcPts val="0"/>
              </a:spcBef>
              <a:buNone/>
              <a:defRPr sz="1000">
                <a:solidFill>
                  <a:srgbClr val="FFFFFF"/>
                </a:solidFill>
                <a:latin typeface="Century Gothic"/>
                <a:ea typeface="Century Gothic"/>
                <a:cs typeface="Century Gothic"/>
                <a:sym typeface="Century Gothic"/>
              </a:defRPr>
            </a:lvl5pPr>
            <a:lvl6pPr indent="0" lvl="5" marL="0" marR="0" algn="r">
              <a:spcBef>
                <a:spcPts val="0"/>
              </a:spcBef>
              <a:buNone/>
              <a:defRPr sz="1000">
                <a:solidFill>
                  <a:srgbClr val="FFFFFF"/>
                </a:solidFill>
                <a:latin typeface="Century Gothic"/>
                <a:ea typeface="Century Gothic"/>
                <a:cs typeface="Century Gothic"/>
                <a:sym typeface="Century Gothic"/>
              </a:defRPr>
            </a:lvl6pPr>
            <a:lvl7pPr indent="0" lvl="6" marL="0" marR="0" algn="r">
              <a:spcBef>
                <a:spcPts val="0"/>
              </a:spcBef>
              <a:buNone/>
              <a:defRPr sz="1000">
                <a:solidFill>
                  <a:srgbClr val="FFFFFF"/>
                </a:solidFill>
                <a:latin typeface="Century Gothic"/>
                <a:ea typeface="Century Gothic"/>
                <a:cs typeface="Century Gothic"/>
                <a:sym typeface="Century Gothic"/>
              </a:defRPr>
            </a:lvl7pPr>
            <a:lvl8pPr indent="0" lvl="7" marL="0" marR="0" algn="r">
              <a:spcBef>
                <a:spcPts val="0"/>
              </a:spcBef>
              <a:buNone/>
              <a:defRPr sz="1000">
                <a:solidFill>
                  <a:srgbClr val="FFFFFF"/>
                </a:solidFill>
                <a:latin typeface="Century Gothic"/>
                <a:ea typeface="Century Gothic"/>
                <a:cs typeface="Century Gothic"/>
                <a:sym typeface="Century Gothic"/>
              </a:defRPr>
            </a:lvl8pPr>
            <a:lvl9pPr indent="0" lvl="8" marL="0" marR="0" algn="r">
              <a:spcBef>
                <a:spcPts val="0"/>
              </a:spcBef>
              <a:buNone/>
              <a:defRPr sz="1000">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90" name="Google Shape;90;p17"/>
          <p:cNvSpPr/>
          <p:nvPr/>
        </p:nvSpPr>
        <p:spPr>
          <a:xfrm>
            <a:off x="9157546" y="374904"/>
            <a:ext cx="2651760" cy="6108192"/>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Century Gothic"/>
              <a:buNone/>
              <a:defRPr b="0" i="0" sz="4800" u="none" cap="none" strike="noStrike">
                <a:solidFill>
                  <a:srgbClr val="262626"/>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8"/>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Century Gothic"/>
                <a:ea typeface="Century Gothic"/>
                <a:cs typeface="Century Gothic"/>
                <a:sym typeface="Century Gothic"/>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Century Gothic"/>
                <a:ea typeface="Century Gothic"/>
                <a:cs typeface="Century Gothic"/>
                <a:sym typeface="Century Gothic"/>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3" name="Google Shape;13;p8"/>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3F3F3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8"/>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3F3F3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 name="Google Shape;15;p8"/>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3F3F3F"/>
                </a:solidFill>
                <a:latin typeface="Century Gothic"/>
                <a:ea typeface="Century Gothic"/>
                <a:cs typeface="Century Gothic"/>
                <a:sym typeface="Century Gothic"/>
              </a:defRPr>
            </a:lvl1pPr>
            <a:lvl2pPr indent="0" lvl="1" marL="0" marR="0" rtl="0" algn="r">
              <a:spcBef>
                <a:spcPts val="0"/>
              </a:spcBef>
              <a:buNone/>
              <a:defRPr b="0" i="0" sz="1000" u="none" cap="none" strike="noStrike">
                <a:solidFill>
                  <a:srgbClr val="3F3F3F"/>
                </a:solidFill>
                <a:latin typeface="Century Gothic"/>
                <a:ea typeface="Century Gothic"/>
                <a:cs typeface="Century Gothic"/>
                <a:sym typeface="Century Gothic"/>
              </a:defRPr>
            </a:lvl2pPr>
            <a:lvl3pPr indent="0" lvl="2" marL="0" marR="0" rtl="0" algn="r">
              <a:spcBef>
                <a:spcPts val="0"/>
              </a:spcBef>
              <a:buNone/>
              <a:defRPr b="0" i="0" sz="1000" u="none" cap="none" strike="noStrike">
                <a:solidFill>
                  <a:srgbClr val="3F3F3F"/>
                </a:solidFill>
                <a:latin typeface="Century Gothic"/>
                <a:ea typeface="Century Gothic"/>
                <a:cs typeface="Century Gothic"/>
                <a:sym typeface="Century Gothic"/>
              </a:defRPr>
            </a:lvl3pPr>
            <a:lvl4pPr indent="0" lvl="3" marL="0" marR="0" rtl="0" algn="r">
              <a:spcBef>
                <a:spcPts val="0"/>
              </a:spcBef>
              <a:buNone/>
              <a:defRPr b="0" i="0" sz="1000" u="none" cap="none" strike="noStrike">
                <a:solidFill>
                  <a:srgbClr val="3F3F3F"/>
                </a:solidFill>
                <a:latin typeface="Century Gothic"/>
                <a:ea typeface="Century Gothic"/>
                <a:cs typeface="Century Gothic"/>
                <a:sym typeface="Century Gothic"/>
              </a:defRPr>
            </a:lvl4pPr>
            <a:lvl5pPr indent="0" lvl="4" marL="0" marR="0" rtl="0" algn="r">
              <a:spcBef>
                <a:spcPts val="0"/>
              </a:spcBef>
              <a:buNone/>
              <a:defRPr b="0" i="0" sz="1000" u="none" cap="none" strike="noStrike">
                <a:solidFill>
                  <a:srgbClr val="3F3F3F"/>
                </a:solidFill>
                <a:latin typeface="Century Gothic"/>
                <a:ea typeface="Century Gothic"/>
                <a:cs typeface="Century Gothic"/>
                <a:sym typeface="Century Gothic"/>
              </a:defRPr>
            </a:lvl5pPr>
            <a:lvl6pPr indent="0" lvl="5" marL="0" marR="0" rtl="0" algn="r">
              <a:spcBef>
                <a:spcPts val="0"/>
              </a:spcBef>
              <a:buNone/>
              <a:defRPr b="0" i="0" sz="1000" u="none" cap="none" strike="noStrike">
                <a:solidFill>
                  <a:srgbClr val="3F3F3F"/>
                </a:solidFill>
                <a:latin typeface="Century Gothic"/>
                <a:ea typeface="Century Gothic"/>
                <a:cs typeface="Century Gothic"/>
                <a:sym typeface="Century Gothic"/>
              </a:defRPr>
            </a:lvl6pPr>
            <a:lvl7pPr indent="0" lvl="6" marL="0" marR="0" rtl="0" algn="r">
              <a:spcBef>
                <a:spcPts val="0"/>
              </a:spcBef>
              <a:buNone/>
              <a:defRPr b="0" i="0" sz="1000" u="none" cap="none" strike="noStrike">
                <a:solidFill>
                  <a:srgbClr val="3F3F3F"/>
                </a:solidFill>
                <a:latin typeface="Century Gothic"/>
                <a:ea typeface="Century Gothic"/>
                <a:cs typeface="Century Gothic"/>
                <a:sym typeface="Century Gothic"/>
              </a:defRPr>
            </a:lvl7pPr>
            <a:lvl8pPr indent="0" lvl="7" marL="0" marR="0" rtl="0" algn="r">
              <a:spcBef>
                <a:spcPts val="0"/>
              </a:spcBef>
              <a:buNone/>
              <a:defRPr b="0" i="0" sz="1000" u="none" cap="none" strike="noStrike">
                <a:solidFill>
                  <a:srgbClr val="3F3F3F"/>
                </a:solidFill>
                <a:latin typeface="Century Gothic"/>
                <a:ea typeface="Century Gothic"/>
                <a:cs typeface="Century Gothic"/>
                <a:sym typeface="Century Gothic"/>
              </a:defRPr>
            </a:lvl8pPr>
            <a:lvl9pPr indent="0" lvl="8" marL="0" marR="0" rtl="0" algn="r">
              <a:spcBef>
                <a:spcPts val="0"/>
              </a:spcBef>
              <a:buNone/>
              <a:defRPr b="0" i="0" sz="1000" u="none" cap="none" strike="noStrike">
                <a:solidFill>
                  <a:srgbClr val="3F3F3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
          <p:cNvSpPr txBox="1"/>
          <p:nvPr>
            <p:ph type="title"/>
          </p:nvPr>
        </p:nvSpPr>
        <p:spPr>
          <a:xfrm>
            <a:off x="304800" y="457200"/>
            <a:ext cx="11506200" cy="22098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487B78"/>
              </a:buClr>
              <a:buSzPct val="100000"/>
              <a:buFont typeface="Times New Roman"/>
              <a:buNone/>
            </a:pPr>
            <a:r>
              <a:rPr b="1" lang="en-US">
                <a:solidFill>
                  <a:srgbClr val="000000"/>
                </a:solidFill>
                <a:latin typeface="Times New Roman"/>
                <a:ea typeface="Times New Roman"/>
                <a:cs typeface="Times New Roman"/>
                <a:sym typeface="Times New Roman"/>
              </a:rPr>
              <a:t>Alat Bantu Jalan dengan Informasi Visual dan Auditori untuk Memudahkan Berjalan dengan Benar pada Pasien Pascastroke</a:t>
            </a:r>
            <a:r>
              <a:rPr b="1" i="0" lang="en-US" sz="4800" u="none" cap="none" strike="noStrike">
                <a:solidFill>
                  <a:srgbClr val="000000"/>
                </a:solidFill>
                <a:latin typeface="Times New Roman"/>
                <a:ea typeface="Times New Roman"/>
                <a:cs typeface="Times New Roman"/>
                <a:sym typeface="Times New Roman"/>
              </a:rPr>
              <a:t> </a:t>
            </a:r>
            <a:br>
              <a:rPr lang="en-US"/>
            </a:br>
            <a:endParaRPr sz="4800"/>
          </a:p>
        </p:txBody>
      </p:sp>
      <p:sp>
        <p:nvSpPr>
          <p:cNvPr id="118" name="Google Shape;118;p1"/>
          <p:cNvSpPr txBox="1"/>
          <p:nvPr>
            <p:ph idx="1" type="body"/>
          </p:nvPr>
        </p:nvSpPr>
        <p:spPr>
          <a:xfrm>
            <a:off x="6629400" y="5181600"/>
            <a:ext cx="4932045" cy="1219200"/>
          </a:xfrm>
          <a:prstGeom prst="rect">
            <a:avLst/>
          </a:prstGeom>
          <a:noFill/>
          <a:ln>
            <a:noFill/>
          </a:ln>
        </p:spPr>
        <p:txBody>
          <a:bodyPr anchorCtr="0" anchor="t" bIns="45700" lIns="91425" spcFirstLastPara="1" rIns="91425" wrap="square" tIns="45700">
            <a:normAutofit/>
          </a:bodyPr>
          <a:lstStyle/>
          <a:p>
            <a:pPr indent="-182880" lvl="0" marL="182880" rtl="0" algn="ctr">
              <a:lnSpc>
                <a:spcPct val="100000"/>
              </a:lnSpc>
              <a:spcBef>
                <a:spcPts val="0"/>
              </a:spcBef>
              <a:spcAft>
                <a:spcPts val="0"/>
              </a:spcAft>
              <a:buSzPts val="1800"/>
              <a:buFont typeface="Century Gothic"/>
              <a:buNone/>
            </a:pPr>
            <a:r>
              <a:rPr lang="en-US"/>
              <a:t>Jerry Maratis</a:t>
            </a:r>
            <a:endParaRPr/>
          </a:p>
          <a:p>
            <a:pPr indent="-182880" lvl="0" marL="182880" rtl="0" algn="ctr">
              <a:lnSpc>
                <a:spcPct val="100000"/>
              </a:lnSpc>
              <a:spcBef>
                <a:spcPts val="900"/>
              </a:spcBef>
              <a:spcAft>
                <a:spcPts val="0"/>
              </a:spcAft>
              <a:buSzPts val="1800"/>
              <a:buFont typeface="Century Gothic"/>
              <a:buNone/>
            </a:pPr>
            <a:r>
              <a:rPr lang="en-US"/>
              <a:t>15 Agustus 2025</a:t>
            </a:r>
            <a:endParaRPr/>
          </a:p>
        </p:txBody>
      </p:sp>
      <p:pic>
        <p:nvPicPr>
          <p:cNvPr id="119" name="Google Shape;119;p1"/>
          <p:cNvPicPr preferRelativeResize="0"/>
          <p:nvPr/>
        </p:nvPicPr>
        <p:blipFill rotWithShape="1">
          <a:blip r:embed="rId3">
            <a:alphaModFix/>
          </a:blip>
          <a:srcRect b="0" l="0" r="0" t="0"/>
          <a:stretch/>
        </p:blipFill>
        <p:spPr>
          <a:xfrm>
            <a:off x="4724400" y="2221575"/>
            <a:ext cx="3124200" cy="411826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
          <p:cNvSpPr txBox="1"/>
          <p:nvPr>
            <p:ph type="title"/>
          </p:nvPr>
        </p:nvSpPr>
        <p:spPr>
          <a:xfrm>
            <a:off x="685800" y="3810"/>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entury Gothic"/>
              <a:buNone/>
            </a:pPr>
            <a:r>
              <a:rPr lang="en-US"/>
              <a:t>Latar Belakang</a:t>
            </a:r>
            <a:endParaRPr/>
          </a:p>
        </p:txBody>
      </p:sp>
      <p:sp>
        <p:nvSpPr>
          <p:cNvPr id="125" name="Google Shape;125;p2"/>
          <p:cNvSpPr txBox="1"/>
          <p:nvPr>
            <p:ph idx="1" type="body"/>
          </p:nvPr>
        </p:nvSpPr>
        <p:spPr>
          <a:xfrm>
            <a:off x="3962400" y="1295400"/>
            <a:ext cx="7924800" cy="5181600"/>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just">
              <a:lnSpc>
                <a:spcPct val="100000"/>
              </a:lnSpc>
              <a:spcBef>
                <a:spcPts val="0"/>
              </a:spcBef>
              <a:spcAft>
                <a:spcPts val="0"/>
              </a:spcAft>
              <a:buClr>
                <a:srgbClr val="262626"/>
              </a:buClr>
              <a:buSzPct val="100000"/>
              <a:buFont typeface="Garamond"/>
              <a:buNone/>
            </a:pPr>
            <a:r>
              <a:rPr lang="en-US"/>
              <a:t>Berdasarkan Riset Kesehatan Dasar (Riskesdas) 2018, prevalensi stroke di Indonesia meningkat signifikan dari 7 per 1.000 penduduk (2013) menjadi 10,9 per 1.000 penduduk (2018)</a:t>
            </a:r>
            <a:endParaRPr/>
          </a:p>
          <a:p>
            <a:pPr indent="0" lvl="0" marL="0" marR="0" rtl="0" algn="just">
              <a:lnSpc>
                <a:spcPct val="100000"/>
              </a:lnSpc>
              <a:spcBef>
                <a:spcPts val="0"/>
              </a:spcBef>
              <a:spcAft>
                <a:spcPts val="0"/>
              </a:spcAft>
              <a:buClr>
                <a:srgbClr val="262626"/>
              </a:buClr>
              <a:buSzPct val="100000"/>
              <a:buFont typeface="Garamond"/>
              <a:buNone/>
            </a:pPr>
            <a:r>
              <a:rPr lang="en-US"/>
              <a:t>Survei Kesehatan Indonesia terbaru (2023) menunjukkan prevalensi stroke sekitar 8,3 per 1.000 penduduk</a:t>
            </a:r>
            <a:endParaRPr/>
          </a:p>
          <a:p>
            <a:pPr indent="0" lvl="0" marL="0" marR="0" rtl="0" algn="just">
              <a:lnSpc>
                <a:spcPct val="100000"/>
              </a:lnSpc>
              <a:spcBef>
                <a:spcPts val="0"/>
              </a:spcBef>
              <a:spcAft>
                <a:spcPts val="0"/>
              </a:spcAft>
              <a:buClr>
                <a:srgbClr val="262626"/>
              </a:buClr>
              <a:buSzPct val="100000"/>
              <a:buFont typeface="Garamond"/>
              <a:buNone/>
            </a:pPr>
            <a:r>
              <a:rPr lang="en-US"/>
              <a:t>World Health Organization (WHO) menyatakan bahwa sekitar 30% pasien pasca-stroke mengalami setidaknya satu kali jatuh setiap tahun, dan 15% mengalami jatuh berulang</a:t>
            </a:r>
            <a:endParaRPr/>
          </a:p>
          <a:p>
            <a:pPr indent="0" lvl="0" marL="0" marR="0" rtl="0" algn="just">
              <a:lnSpc>
                <a:spcPct val="100000"/>
              </a:lnSpc>
              <a:spcBef>
                <a:spcPts val="0"/>
              </a:spcBef>
              <a:spcAft>
                <a:spcPts val="0"/>
              </a:spcAft>
              <a:buClr>
                <a:srgbClr val="262626"/>
              </a:buClr>
              <a:buSzPct val="100000"/>
              <a:buFont typeface="Garamond"/>
              <a:buNone/>
            </a:pPr>
            <a:r>
              <a:rPr lang="en-US"/>
              <a:t>Prevalensi stroke tinggi di Indonesia (sekitar 10,9 per 1.000 penduduk) menunjukkan bahwa banyak individu berisiko mengalami disabilitas akibat stroke.</a:t>
            </a:r>
            <a:endParaRPr/>
          </a:p>
          <a:p>
            <a:pPr indent="0" lvl="0" marL="0" marR="0" rtl="0" algn="just">
              <a:lnSpc>
                <a:spcPct val="100000"/>
              </a:lnSpc>
              <a:spcBef>
                <a:spcPts val="0"/>
              </a:spcBef>
              <a:spcAft>
                <a:spcPts val="0"/>
              </a:spcAft>
              <a:buClr>
                <a:srgbClr val="262626"/>
              </a:buClr>
              <a:buSzPct val="100000"/>
              <a:buFont typeface="Garamond"/>
              <a:buNone/>
            </a:pPr>
            <a:r>
              <a:rPr lang="en-US"/>
              <a:t>Studi kohort di Indonesia menemukan bahwa dari 115 pasien stroke, 55% mengalami sekali jatuh, dan sisanya mengalami jatuh berulang </a:t>
            </a:r>
            <a:endParaRPr/>
          </a:p>
          <a:p>
            <a:pPr indent="0" lvl="0" marL="0" marR="0" rtl="0" algn="just">
              <a:lnSpc>
                <a:spcPct val="100000"/>
              </a:lnSpc>
              <a:spcBef>
                <a:spcPts val="0"/>
              </a:spcBef>
              <a:spcAft>
                <a:spcPts val="0"/>
              </a:spcAft>
              <a:buClr>
                <a:srgbClr val="262626"/>
              </a:buClr>
              <a:buSzPct val="100000"/>
              <a:buFont typeface="Garamond"/>
              <a:buNone/>
            </a:pPr>
            <a:r>
              <a:rPr lang="en-US"/>
              <a:t>Studi lain menunjukkan bahwa antara 37% pasien stroke mengalami satu kali jatuh, dan 19% mengalami dua kali jatuh, dengan sejumlah kejadian berujung cedera.</a:t>
            </a:r>
            <a:endParaRPr/>
          </a:p>
          <a:p>
            <a:pPr indent="0" lvl="0" marL="0" marR="0" rtl="0" algn="just">
              <a:lnSpc>
                <a:spcPct val="100000"/>
              </a:lnSpc>
              <a:spcBef>
                <a:spcPts val="0"/>
              </a:spcBef>
              <a:spcAft>
                <a:spcPts val="0"/>
              </a:spcAft>
              <a:buClr>
                <a:srgbClr val="262626"/>
              </a:buClr>
              <a:buSzPct val="100000"/>
              <a:buFont typeface="Garamond"/>
              <a:buNone/>
            </a:pPr>
            <a:r>
              <a:rPr lang="en-US"/>
              <a:t>Risiko Jatuh Pasien Stroke di Indonesia</a:t>
            </a:r>
            <a:endParaRPr/>
          </a:p>
          <a:p>
            <a:pPr indent="0" lvl="0" marL="0" marR="0" rtl="0" algn="just">
              <a:lnSpc>
                <a:spcPct val="100000"/>
              </a:lnSpc>
              <a:spcBef>
                <a:spcPts val="0"/>
              </a:spcBef>
              <a:spcAft>
                <a:spcPts val="0"/>
              </a:spcAft>
              <a:buClr>
                <a:srgbClr val="262626"/>
              </a:buClr>
              <a:buSzPct val="100000"/>
              <a:buFont typeface="Garamond"/>
              <a:buNone/>
            </a:pPr>
            <a:r>
              <a:rPr lang="en-US"/>
              <a:t>Risiko jatuh tahunan pasca-stroke: ±30% pasien, dengan 15% mengalami jatuh berulang</a:t>
            </a:r>
            <a:endParaRPr/>
          </a:p>
          <a:p>
            <a:pPr indent="0" lvl="0" marL="0" marR="0" rtl="0" algn="just">
              <a:lnSpc>
                <a:spcPct val="100000"/>
              </a:lnSpc>
              <a:spcBef>
                <a:spcPts val="0"/>
              </a:spcBef>
              <a:spcAft>
                <a:spcPts val="0"/>
              </a:spcAft>
              <a:buClr>
                <a:srgbClr val="262626"/>
              </a:buClr>
              <a:buSzPct val="100000"/>
              <a:buFont typeface="Garamond"/>
              <a:buNone/>
            </a:pPr>
            <a:r>
              <a:rPr lang="en-US"/>
              <a:t>Studi di Indonesia: 55% pasien stroke jatuh sekali; 19% jatuh dua kali → Tingkat cedera tinggi</a:t>
            </a:r>
            <a:endParaRPr/>
          </a:p>
          <a:p>
            <a:pPr indent="0" lvl="0" marL="0" marR="0" rtl="0" algn="just">
              <a:lnSpc>
                <a:spcPct val="100000"/>
              </a:lnSpc>
              <a:spcBef>
                <a:spcPts val="0"/>
              </a:spcBef>
              <a:spcAft>
                <a:spcPts val="0"/>
              </a:spcAft>
              <a:buClr>
                <a:srgbClr val="262626"/>
              </a:buClr>
              <a:buSzPct val="100000"/>
              <a:buFont typeface="Garamond"/>
              <a:buNone/>
            </a:pPr>
            <a:r>
              <a:rPr lang="en-US"/>
              <a:t>Alat bantu jalan dengan sistem informasi visual dan auditory hadir sebagai solusi untuk memudahkan berjalan dengan benar pasien pascastroke. Informasi visual membantu pengguna memahami posisi dan langkah yang benar melalui isyarat tanda strip di lantai, sedangkan informasi auditory memberikan ketepatan untuk memperbaiki pola berjalan. Kombinasi keduanya dirancang untuk mendukung proses pemulihan yang lebih cepat, aman, dan mandiri.</a:t>
            </a:r>
            <a:endParaRPr/>
          </a:p>
        </p:txBody>
      </p:sp>
      <p:pic>
        <p:nvPicPr>
          <p:cNvPr id="126" name="Google Shape;126;p2"/>
          <p:cNvPicPr preferRelativeResize="0"/>
          <p:nvPr/>
        </p:nvPicPr>
        <p:blipFill rotWithShape="1">
          <a:blip r:embed="rId3">
            <a:alphaModFix/>
          </a:blip>
          <a:srcRect b="0" l="0" r="49275" t="0"/>
          <a:stretch/>
        </p:blipFill>
        <p:spPr>
          <a:xfrm>
            <a:off x="818966" y="1143000"/>
            <a:ext cx="2629267" cy="2629267"/>
          </a:xfrm>
          <a:prstGeom prst="rect">
            <a:avLst/>
          </a:prstGeom>
          <a:noFill/>
          <a:ln>
            <a:noFill/>
          </a:ln>
        </p:spPr>
      </p:pic>
      <p:pic>
        <p:nvPicPr>
          <p:cNvPr id="127" name="Google Shape;127;p2"/>
          <p:cNvPicPr preferRelativeResize="0"/>
          <p:nvPr/>
        </p:nvPicPr>
        <p:blipFill rotWithShape="1">
          <a:blip r:embed="rId3">
            <a:alphaModFix/>
          </a:blip>
          <a:srcRect b="0" l="50000" r="0" t="0"/>
          <a:stretch/>
        </p:blipFill>
        <p:spPr>
          <a:xfrm>
            <a:off x="818966" y="3943716"/>
            <a:ext cx="2629267" cy="26673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entury Gothic"/>
              <a:buNone/>
            </a:pPr>
            <a:r>
              <a:rPr lang="en-US"/>
              <a:t>Tujuan</a:t>
            </a:r>
            <a:endParaRPr/>
          </a:p>
        </p:txBody>
      </p:sp>
      <p:sp>
        <p:nvSpPr>
          <p:cNvPr id="133" name="Google Shape;133;p3"/>
          <p:cNvSpPr txBox="1"/>
          <p:nvPr>
            <p:ph idx="1" type="body"/>
          </p:nvPr>
        </p:nvSpPr>
        <p:spPr>
          <a:xfrm>
            <a:off x="457200" y="2014194"/>
            <a:ext cx="8534400" cy="4310406"/>
          </a:xfrm>
          <a:prstGeom prst="rect">
            <a:avLst/>
          </a:prstGeom>
          <a:noFill/>
          <a:ln>
            <a:noFill/>
          </a:ln>
        </p:spPr>
        <p:txBody>
          <a:bodyPr anchorCtr="0" anchor="t" bIns="45700" lIns="91425" spcFirstLastPara="1" rIns="91425" wrap="square" tIns="45700">
            <a:normAutofit/>
          </a:bodyPr>
          <a:lstStyle/>
          <a:p>
            <a:pPr indent="-457200" lvl="0" marL="457200" rtl="0" algn="l">
              <a:lnSpc>
                <a:spcPct val="100000"/>
              </a:lnSpc>
              <a:spcBef>
                <a:spcPts val="0"/>
              </a:spcBef>
              <a:spcAft>
                <a:spcPts val="0"/>
              </a:spcAft>
              <a:buSzPts val="2000"/>
              <a:buAutoNum type="arabicPeriod"/>
            </a:pPr>
            <a:r>
              <a:rPr lang="en-US" sz="2000"/>
              <a:t>Mengurangi risiko jatuh</a:t>
            </a:r>
            <a:endParaRPr sz="2000"/>
          </a:p>
          <a:p>
            <a:pPr indent="-457200" lvl="0" marL="457200" rtl="0" algn="l">
              <a:lnSpc>
                <a:spcPct val="100000"/>
              </a:lnSpc>
              <a:spcBef>
                <a:spcPts val="900"/>
              </a:spcBef>
              <a:spcAft>
                <a:spcPts val="0"/>
              </a:spcAft>
              <a:buSzPts val="2000"/>
              <a:buAutoNum type="arabicPeriod"/>
            </a:pPr>
            <a:r>
              <a:rPr lang="en-US" sz="2000"/>
              <a:t>Mempercepat proses penyembuhan</a:t>
            </a:r>
            <a:endParaRPr sz="2000"/>
          </a:p>
          <a:p>
            <a:pPr indent="-457200" lvl="0" marL="457200" rtl="0" algn="l">
              <a:lnSpc>
                <a:spcPct val="100000"/>
              </a:lnSpc>
              <a:spcBef>
                <a:spcPts val="900"/>
              </a:spcBef>
              <a:spcAft>
                <a:spcPts val="0"/>
              </a:spcAft>
              <a:buSzPts val="2000"/>
              <a:buAutoNum type="arabicPeriod"/>
            </a:pPr>
            <a:r>
              <a:rPr lang="en-US" sz="2000"/>
              <a:t>Menjamin keamanan serta kemandirian pasien.</a:t>
            </a:r>
            <a:endParaRPr/>
          </a:p>
        </p:txBody>
      </p:sp>
      <p:pic>
        <p:nvPicPr>
          <p:cNvPr id="134" name="Google Shape;134;p3"/>
          <p:cNvPicPr preferRelativeResize="0"/>
          <p:nvPr/>
        </p:nvPicPr>
        <p:blipFill rotWithShape="1">
          <a:blip r:embed="rId3">
            <a:alphaModFix/>
          </a:blip>
          <a:srcRect b="0" l="0" r="0" t="0"/>
          <a:stretch/>
        </p:blipFill>
        <p:spPr>
          <a:xfrm>
            <a:off x="7772400" y="1328394"/>
            <a:ext cx="2943636" cy="29817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4"/>
          <p:cNvSpPr txBox="1"/>
          <p:nvPr>
            <p:ph type="title"/>
          </p:nvPr>
        </p:nvSpPr>
        <p:spPr>
          <a:xfrm>
            <a:off x="1543051" y="0"/>
            <a:ext cx="6511925"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entury Gothic"/>
              <a:buNone/>
            </a:pPr>
            <a:r>
              <a:rPr lang="en-US"/>
              <a:t>Ruang Lingkup</a:t>
            </a:r>
            <a:endParaRPr/>
          </a:p>
        </p:txBody>
      </p:sp>
      <p:sp>
        <p:nvSpPr>
          <p:cNvPr id="140" name="Google Shape;140;p4"/>
          <p:cNvSpPr txBox="1"/>
          <p:nvPr>
            <p:ph idx="1" type="body"/>
          </p:nvPr>
        </p:nvSpPr>
        <p:spPr>
          <a:xfrm>
            <a:off x="236538" y="1143000"/>
            <a:ext cx="9124950" cy="6096000"/>
          </a:xfrm>
          <a:prstGeom prst="rect">
            <a:avLst/>
          </a:prstGeom>
          <a:noFill/>
          <a:ln>
            <a:noFill/>
          </a:ln>
        </p:spPr>
        <p:txBody>
          <a:bodyPr anchorCtr="0" anchor="t" bIns="45700" lIns="91425" spcFirstLastPara="1" rIns="91425" wrap="square" tIns="45700">
            <a:normAutofit/>
          </a:bodyPr>
          <a:lstStyle/>
          <a:p>
            <a:pPr indent="-742950" lvl="0" marL="787400" rtl="0" algn="l">
              <a:lnSpc>
                <a:spcPct val="100000"/>
              </a:lnSpc>
              <a:spcBef>
                <a:spcPts val="0"/>
              </a:spcBef>
              <a:spcAft>
                <a:spcPts val="0"/>
              </a:spcAft>
              <a:buSzPts val="4000"/>
              <a:buAutoNum type="arabicPeriod"/>
            </a:pPr>
            <a:r>
              <a:rPr lang="en-US" sz="4000"/>
              <a:t>Profil Inventor dan Tim</a:t>
            </a:r>
            <a:endParaRPr/>
          </a:p>
          <a:p>
            <a:pPr indent="0" lvl="0" marL="44450" rtl="0" algn="l">
              <a:lnSpc>
                <a:spcPct val="100000"/>
              </a:lnSpc>
              <a:spcBef>
                <a:spcPts val="900"/>
              </a:spcBef>
              <a:spcAft>
                <a:spcPts val="0"/>
              </a:spcAft>
              <a:buSzPts val="4000"/>
              <a:buNone/>
            </a:pPr>
            <a:r>
              <a:t/>
            </a:r>
            <a:endParaRPr sz="4000"/>
          </a:p>
        </p:txBody>
      </p:sp>
      <p:pic>
        <p:nvPicPr>
          <p:cNvPr id="141" name="Google Shape;141;p4"/>
          <p:cNvPicPr preferRelativeResize="0"/>
          <p:nvPr/>
        </p:nvPicPr>
        <p:blipFill rotWithShape="1">
          <a:blip r:embed="rId3">
            <a:alphaModFix/>
          </a:blip>
          <a:srcRect b="0" l="0" r="0" t="0"/>
          <a:stretch/>
        </p:blipFill>
        <p:spPr>
          <a:xfrm>
            <a:off x="1143000" y="2057400"/>
            <a:ext cx="1381318" cy="1495634"/>
          </a:xfrm>
          <a:prstGeom prst="rect">
            <a:avLst/>
          </a:prstGeom>
          <a:noFill/>
          <a:ln>
            <a:noFill/>
          </a:ln>
        </p:spPr>
      </p:pic>
      <p:sp>
        <p:nvSpPr>
          <p:cNvPr id="142" name="Google Shape;142;p4"/>
          <p:cNvSpPr txBox="1"/>
          <p:nvPr/>
        </p:nvSpPr>
        <p:spPr>
          <a:xfrm>
            <a:off x="1066800" y="3733800"/>
            <a:ext cx="25908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Jerry Maratis</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Dosen Fisioterapis dan Researcher Universitas Esa Unggul</a:t>
            </a:r>
            <a:endParaRPr sz="1800">
              <a:solidFill>
                <a:schemeClr val="dk1"/>
              </a:solidFill>
              <a:latin typeface="Century Gothic"/>
              <a:ea typeface="Century Gothic"/>
              <a:cs typeface="Century Gothic"/>
              <a:sym typeface="Century Gothic"/>
            </a:endParaRPr>
          </a:p>
        </p:txBody>
      </p:sp>
      <p:pic>
        <p:nvPicPr>
          <p:cNvPr id="143" name="Google Shape;143;p4"/>
          <p:cNvPicPr preferRelativeResize="0"/>
          <p:nvPr/>
        </p:nvPicPr>
        <p:blipFill rotWithShape="1">
          <a:blip r:embed="rId4">
            <a:alphaModFix/>
          </a:blip>
          <a:srcRect b="0" l="0" r="0" t="0"/>
          <a:stretch/>
        </p:blipFill>
        <p:spPr>
          <a:xfrm>
            <a:off x="4829492" y="2023109"/>
            <a:ext cx="1266508" cy="1549321"/>
          </a:xfrm>
          <a:prstGeom prst="rect">
            <a:avLst/>
          </a:prstGeom>
          <a:noFill/>
          <a:ln>
            <a:noFill/>
          </a:ln>
        </p:spPr>
      </p:pic>
      <p:sp>
        <p:nvSpPr>
          <p:cNvPr id="144" name="Google Shape;144;p4"/>
          <p:cNvSpPr txBox="1"/>
          <p:nvPr/>
        </p:nvSpPr>
        <p:spPr>
          <a:xfrm>
            <a:off x="4829492" y="3886200"/>
            <a:ext cx="141890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Martin Saputra</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Dosen Ilmu Komputer</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5"/>
          <p:cNvSpPr txBox="1"/>
          <p:nvPr>
            <p:ph type="title"/>
          </p:nvPr>
        </p:nvSpPr>
        <p:spPr>
          <a:xfrm>
            <a:off x="1524000" y="304800"/>
            <a:ext cx="9144000" cy="4572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62626"/>
              </a:buClr>
              <a:buSzPct val="100000"/>
              <a:buFont typeface="Century Gothic"/>
              <a:buNone/>
            </a:pPr>
            <a:r>
              <a:rPr lang="en-US"/>
              <a:t>Teknologi dan Solusi Masalah </a:t>
            </a:r>
            <a:endParaRPr/>
          </a:p>
        </p:txBody>
      </p:sp>
      <p:pic>
        <p:nvPicPr>
          <p:cNvPr id="151" name="Google Shape;151;p5"/>
          <p:cNvPicPr preferRelativeResize="0"/>
          <p:nvPr>
            <p:ph idx="1" type="body"/>
          </p:nvPr>
        </p:nvPicPr>
        <p:blipFill rotWithShape="1">
          <a:blip r:embed="rId3">
            <a:alphaModFix/>
          </a:blip>
          <a:srcRect b="0" l="0" r="0" t="0"/>
          <a:stretch/>
        </p:blipFill>
        <p:spPr>
          <a:xfrm>
            <a:off x="2514600" y="3352800"/>
            <a:ext cx="1231403" cy="2924583"/>
          </a:xfrm>
          <a:prstGeom prst="rect">
            <a:avLst/>
          </a:prstGeom>
          <a:noFill/>
          <a:ln>
            <a:noFill/>
          </a:ln>
        </p:spPr>
      </p:pic>
      <p:sp>
        <p:nvSpPr>
          <p:cNvPr id="152" name="Google Shape;152;p5"/>
          <p:cNvSpPr txBox="1"/>
          <p:nvPr/>
        </p:nvSpPr>
        <p:spPr>
          <a:xfrm>
            <a:off x="5029200" y="4267200"/>
            <a:ext cx="716280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Solusi Masalah:</a:t>
            </a:r>
            <a:endParaRPr/>
          </a:p>
          <a:p>
            <a:pPr indent="-342900" lvl="0" marL="342900" marR="0" rtl="0" algn="l">
              <a:spcBef>
                <a:spcPts val="0"/>
              </a:spcBef>
              <a:spcAft>
                <a:spcPts val="0"/>
              </a:spcAft>
              <a:buClr>
                <a:schemeClr val="dk1"/>
              </a:buClr>
              <a:buSzPts val="1800"/>
              <a:buFont typeface="Century Gothic"/>
              <a:buAutoNum type="arabicPeriod"/>
            </a:pPr>
            <a:r>
              <a:rPr lang="en-US" sz="1800">
                <a:solidFill>
                  <a:schemeClr val="dk1"/>
                </a:solidFill>
                <a:latin typeface="Century Gothic"/>
                <a:ea typeface="Century Gothic"/>
                <a:cs typeface="Century Gothic"/>
                <a:sym typeface="Century Gothic"/>
              </a:rPr>
              <a:t>Isyarat tanda yang diberikan disesuaikan kemampuan </a:t>
            </a:r>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pasien setelah dilakukan asesmen pengukuran panjang </a:t>
            </a:r>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langkah</a:t>
            </a:r>
            <a:endParaRPr sz="18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1800"/>
              <a:buFont typeface="Century Gothic"/>
              <a:buAutoNum type="arabicPeriod" startAt="2"/>
            </a:pPr>
            <a:r>
              <a:rPr lang="en-US" sz="1800">
                <a:solidFill>
                  <a:schemeClr val="dk1"/>
                </a:solidFill>
                <a:latin typeface="Century Gothic"/>
                <a:ea typeface="Century Gothic"/>
                <a:cs typeface="Century Gothic"/>
                <a:sym typeface="Century Gothic"/>
              </a:rPr>
              <a:t>Sensor suara d ultrasonik diletakkan disamping karpet</a:t>
            </a:r>
            <a:endParaRPr sz="1800">
              <a:solidFill>
                <a:schemeClr val="dk1"/>
              </a:solidFill>
              <a:latin typeface="Century Gothic"/>
              <a:ea typeface="Century Gothic"/>
              <a:cs typeface="Century Gothic"/>
              <a:sym typeface="Century Gothic"/>
            </a:endParaRPr>
          </a:p>
          <a:p>
            <a:pPr indent="-228600" lvl="0" marL="342900" marR="0" rtl="0" algn="l">
              <a:spcBef>
                <a:spcPts val="0"/>
              </a:spcBef>
              <a:spcAft>
                <a:spcPts val="0"/>
              </a:spcAft>
              <a:buClr>
                <a:schemeClr val="dk1"/>
              </a:buClr>
              <a:buSzPts val="1800"/>
              <a:buFont typeface="Century Gothic"/>
              <a:buNone/>
            </a:pPr>
            <a:r>
              <a:t/>
            </a:r>
            <a:endParaRPr sz="1800">
              <a:solidFill>
                <a:schemeClr val="dk1"/>
              </a:solidFill>
              <a:latin typeface="Century Gothic"/>
              <a:ea typeface="Century Gothic"/>
              <a:cs typeface="Century Gothic"/>
              <a:sym typeface="Century Gothic"/>
            </a:endParaRPr>
          </a:p>
        </p:txBody>
      </p:sp>
      <p:pic>
        <p:nvPicPr>
          <p:cNvPr id="153" name="Google Shape;153;p5"/>
          <p:cNvPicPr preferRelativeResize="0"/>
          <p:nvPr/>
        </p:nvPicPr>
        <p:blipFill rotWithShape="1">
          <a:blip r:embed="rId4">
            <a:alphaModFix/>
          </a:blip>
          <a:srcRect b="0" l="0" r="0" t="0"/>
          <a:stretch/>
        </p:blipFill>
        <p:spPr>
          <a:xfrm>
            <a:off x="304800" y="958872"/>
            <a:ext cx="5257800" cy="2170296"/>
          </a:xfrm>
          <a:prstGeom prst="rect">
            <a:avLst/>
          </a:prstGeom>
          <a:noFill/>
          <a:ln>
            <a:noFill/>
          </a:ln>
        </p:spPr>
      </p:pic>
      <p:pic>
        <p:nvPicPr>
          <p:cNvPr id="154" name="Google Shape;154;p5"/>
          <p:cNvPicPr preferRelativeResize="0"/>
          <p:nvPr/>
        </p:nvPicPr>
        <p:blipFill rotWithShape="1">
          <a:blip r:embed="rId5">
            <a:alphaModFix/>
          </a:blip>
          <a:srcRect b="0" l="0" r="0" t="0"/>
          <a:stretch/>
        </p:blipFill>
        <p:spPr>
          <a:xfrm>
            <a:off x="5791200" y="883374"/>
            <a:ext cx="5763429" cy="292458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6"/>
          <p:cNvSpPr txBox="1"/>
          <p:nvPr>
            <p:ph type="title"/>
          </p:nvPr>
        </p:nvSpPr>
        <p:spPr>
          <a:xfrm>
            <a:off x="1066800" y="-152400"/>
            <a:ext cx="10744200" cy="1371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62626"/>
              </a:buClr>
              <a:buSzPct val="100000"/>
              <a:buFont typeface="Century Gothic"/>
              <a:buNone/>
            </a:pPr>
            <a:r>
              <a:rPr lang="en-US"/>
              <a:t>Status Paten dan Perlindungan Paten</a:t>
            </a:r>
            <a:endParaRPr/>
          </a:p>
        </p:txBody>
      </p:sp>
      <p:pic>
        <p:nvPicPr>
          <p:cNvPr id="160" name="Google Shape;160;p6"/>
          <p:cNvPicPr preferRelativeResize="0"/>
          <p:nvPr>
            <p:ph idx="1" type="body"/>
          </p:nvPr>
        </p:nvPicPr>
        <p:blipFill rotWithShape="1">
          <a:blip r:embed="rId3">
            <a:alphaModFix/>
          </a:blip>
          <a:srcRect b="0" l="0" r="0" t="0"/>
          <a:stretch/>
        </p:blipFill>
        <p:spPr>
          <a:xfrm>
            <a:off x="1219200" y="886925"/>
            <a:ext cx="3581400" cy="5084149"/>
          </a:xfrm>
          <a:prstGeom prst="rect">
            <a:avLst/>
          </a:prstGeom>
          <a:noFill/>
          <a:ln>
            <a:noFill/>
          </a:ln>
        </p:spPr>
      </p:pic>
      <p:sp>
        <p:nvSpPr>
          <p:cNvPr id="161" name="Google Shape;161;p6"/>
          <p:cNvSpPr txBox="1"/>
          <p:nvPr/>
        </p:nvSpPr>
        <p:spPr>
          <a:xfrm>
            <a:off x="1200150" y="6153897"/>
            <a:ext cx="3581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Sertifikat Paten Granted 2022</a:t>
            </a:r>
            <a:endParaRPr sz="1800">
              <a:solidFill>
                <a:schemeClr val="dk1"/>
              </a:solidFill>
              <a:latin typeface="Century Gothic"/>
              <a:ea typeface="Century Gothic"/>
              <a:cs typeface="Century Gothic"/>
              <a:sym typeface="Century Gothic"/>
            </a:endParaRPr>
          </a:p>
        </p:txBody>
      </p:sp>
      <p:pic>
        <p:nvPicPr>
          <p:cNvPr id="162" name="Google Shape;162;p6"/>
          <p:cNvPicPr preferRelativeResize="0"/>
          <p:nvPr/>
        </p:nvPicPr>
        <p:blipFill rotWithShape="1">
          <a:blip r:embed="rId4">
            <a:alphaModFix/>
          </a:blip>
          <a:srcRect b="0" l="0" r="0" t="0"/>
          <a:stretch/>
        </p:blipFill>
        <p:spPr>
          <a:xfrm>
            <a:off x="5572386" y="886925"/>
            <a:ext cx="3638032" cy="5084149"/>
          </a:xfrm>
          <a:prstGeom prst="rect">
            <a:avLst/>
          </a:prstGeom>
          <a:noFill/>
          <a:ln>
            <a:noFill/>
          </a:ln>
        </p:spPr>
      </p:pic>
      <p:sp>
        <p:nvSpPr>
          <p:cNvPr id="163" name="Google Shape;163;p6"/>
          <p:cNvSpPr txBox="1"/>
          <p:nvPr/>
        </p:nvSpPr>
        <p:spPr>
          <a:xfrm>
            <a:off x="5562600" y="6153897"/>
            <a:ext cx="3581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Sertifikat Paten Granted 2024</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7"/>
          <p:cNvSpPr txBox="1"/>
          <p:nvPr>
            <p:ph type="title"/>
          </p:nvPr>
        </p:nvSpPr>
        <p:spPr>
          <a:xfrm>
            <a:off x="2840037" y="2667000"/>
            <a:ext cx="6511925"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800"/>
              <a:buFont typeface="Century Gothic"/>
              <a:buNone/>
            </a:pPr>
            <a:r>
              <a:rPr lang="en-US"/>
              <a:t>TERIMA KASIH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avon">
  <a:themeElements>
    <a:clrScheme name="Savon">
      <a:dk1>
        <a:srgbClr val="000000"/>
      </a:dk1>
      <a:lt1>
        <a:srgbClr val="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2008-02-26T04:25:06Z</dcterms:created>
  <dc:creator>DEPKES_USER</dc:creator>
</cp:coreProperties>
</file>