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1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/>
    <p:restoredTop sz="95322" autoAdjust="0"/>
  </p:normalViewPr>
  <p:slideViewPr>
    <p:cSldViewPr snapToGrid="0" snapToObjects="1">
      <p:cViewPr varScale="1">
        <p:scale>
          <a:sx n="68" d="100"/>
          <a:sy n="68" d="100"/>
        </p:scale>
        <p:origin x="9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D122D0-E76B-47D8-8460-CD815FA8AC9E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07B07707-57ED-422E-AF46-4B67791F42F8}">
      <dgm:prSet phldrT="[Text]"/>
      <dgm:spPr/>
      <dgm:t>
        <a:bodyPr/>
        <a:lstStyle/>
        <a:p>
          <a:r>
            <a:rPr lang="en-US" dirty="0" err="1"/>
            <a:t>Globalisasi</a:t>
          </a:r>
          <a:endParaRPr lang="en-ID" dirty="0"/>
        </a:p>
      </dgm:t>
    </dgm:pt>
    <dgm:pt modelId="{DC37C602-E02D-4D7E-9821-5E8C78F5DC94}" type="parTrans" cxnId="{4CD504B2-AE9C-4C75-8FCB-56FF8E9E6F99}">
      <dgm:prSet/>
      <dgm:spPr/>
      <dgm:t>
        <a:bodyPr/>
        <a:lstStyle/>
        <a:p>
          <a:endParaRPr lang="en-ID"/>
        </a:p>
      </dgm:t>
    </dgm:pt>
    <dgm:pt modelId="{F4DB6387-15D9-48DB-AB42-255DDD6463E5}" type="sibTrans" cxnId="{4CD504B2-AE9C-4C75-8FCB-56FF8E9E6F99}">
      <dgm:prSet/>
      <dgm:spPr/>
      <dgm:t>
        <a:bodyPr/>
        <a:lstStyle/>
        <a:p>
          <a:endParaRPr lang="en-ID"/>
        </a:p>
      </dgm:t>
    </dgm:pt>
    <dgm:pt modelId="{B9C13E37-2AA4-4409-BB45-F068F9F42602}">
      <dgm:prSet phldrT="[Text]"/>
      <dgm:spPr/>
      <dgm:t>
        <a:bodyPr/>
        <a:lstStyle/>
        <a:p>
          <a:r>
            <a:rPr lang="en-US" dirty="0" err="1">
              <a:sym typeface="Wingdings" panose="05000000000000000000" pitchFamily="2" charset="2"/>
            </a:rPr>
            <a:t>Pergaulan</a:t>
          </a:r>
          <a:r>
            <a:rPr lang="en-US" dirty="0">
              <a:sym typeface="Wingdings" panose="05000000000000000000" pitchFamily="2" charset="2"/>
            </a:rPr>
            <a:t> </a:t>
          </a:r>
          <a:r>
            <a:rPr lang="en-US" dirty="0" err="1">
              <a:sym typeface="Wingdings" panose="05000000000000000000" pitchFamily="2" charset="2"/>
            </a:rPr>
            <a:t>Internasional</a:t>
          </a:r>
          <a:r>
            <a:rPr lang="en-US" dirty="0">
              <a:sym typeface="Wingdings" panose="05000000000000000000" pitchFamily="2" charset="2"/>
            </a:rPr>
            <a:t> </a:t>
          </a:r>
          <a:endParaRPr lang="en-ID" dirty="0"/>
        </a:p>
      </dgm:t>
    </dgm:pt>
    <dgm:pt modelId="{A51FEEF6-ABD8-45A7-959C-F3EBC0D33226}" type="parTrans" cxnId="{F136680F-27D8-4619-B7CE-1B5CD234FA99}">
      <dgm:prSet/>
      <dgm:spPr/>
      <dgm:t>
        <a:bodyPr/>
        <a:lstStyle/>
        <a:p>
          <a:endParaRPr lang="en-ID"/>
        </a:p>
      </dgm:t>
    </dgm:pt>
    <dgm:pt modelId="{57AFD568-ADC0-4606-B5C8-3A637AB18266}" type="sibTrans" cxnId="{F136680F-27D8-4619-B7CE-1B5CD234FA99}">
      <dgm:prSet/>
      <dgm:spPr/>
      <dgm:t>
        <a:bodyPr/>
        <a:lstStyle/>
        <a:p>
          <a:endParaRPr lang="en-ID"/>
        </a:p>
      </dgm:t>
    </dgm:pt>
    <dgm:pt modelId="{950EB5EC-BB24-4616-BE65-2FA8FE64877C}">
      <dgm:prSet phldrT="[Text]"/>
      <dgm:spPr/>
      <dgm:t>
        <a:bodyPr/>
        <a:lstStyle/>
        <a:p>
          <a:r>
            <a:rPr lang="en-US" dirty="0" err="1">
              <a:sym typeface="Wingdings" panose="05000000000000000000" pitchFamily="2" charset="2"/>
            </a:rPr>
            <a:t>Kesepakatan</a:t>
          </a:r>
          <a:r>
            <a:rPr lang="en-US" dirty="0">
              <a:sym typeface="Wingdings" panose="05000000000000000000" pitchFamily="2" charset="2"/>
            </a:rPr>
            <a:t> </a:t>
          </a:r>
          <a:r>
            <a:rPr lang="en-US" dirty="0" err="1">
              <a:sym typeface="Wingdings" panose="05000000000000000000" pitchFamily="2" charset="2"/>
            </a:rPr>
            <a:t>Kerja</a:t>
          </a:r>
          <a:r>
            <a:rPr lang="en-US" dirty="0">
              <a:sym typeface="Wingdings" panose="05000000000000000000" pitchFamily="2" charset="2"/>
            </a:rPr>
            <a:t> Sama</a:t>
          </a:r>
          <a:endParaRPr lang="en-ID" dirty="0"/>
        </a:p>
      </dgm:t>
    </dgm:pt>
    <dgm:pt modelId="{5CC95C69-C63B-4CCE-8199-A110F7637B6F}" type="parTrans" cxnId="{EAFB42FB-B192-4628-B136-943E513EBC40}">
      <dgm:prSet/>
      <dgm:spPr/>
      <dgm:t>
        <a:bodyPr/>
        <a:lstStyle/>
        <a:p>
          <a:endParaRPr lang="en-ID"/>
        </a:p>
      </dgm:t>
    </dgm:pt>
    <dgm:pt modelId="{A39FEBD1-69A6-4BE8-A79A-11098F8E84FB}" type="sibTrans" cxnId="{EAFB42FB-B192-4628-B136-943E513EBC40}">
      <dgm:prSet/>
      <dgm:spPr/>
      <dgm:t>
        <a:bodyPr/>
        <a:lstStyle/>
        <a:p>
          <a:endParaRPr lang="en-ID"/>
        </a:p>
      </dgm:t>
    </dgm:pt>
    <dgm:pt modelId="{B222A6B9-A0BF-4744-B6EA-16461ACDCE83}" type="pres">
      <dgm:prSet presAssocID="{78D122D0-E76B-47D8-8460-CD815FA8AC9E}" presName="CompostProcess" presStyleCnt="0">
        <dgm:presLayoutVars>
          <dgm:dir/>
          <dgm:resizeHandles val="exact"/>
        </dgm:presLayoutVars>
      </dgm:prSet>
      <dgm:spPr/>
    </dgm:pt>
    <dgm:pt modelId="{672E1FB4-AD3B-4F1C-A57F-26EA2B5D0701}" type="pres">
      <dgm:prSet presAssocID="{78D122D0-E76B-47D8-8460-CD815FA8AC9E}" presName="arrow" presStyleLbl="bgShp" presStyleIdx="0" presStyleCnt="1"/>
      <dgm:spPr>
        <a:solidFill>
          <a:srgbClr val="FF0000"/>
        </a:solidFill>
      </dgm:spPr>
    </dgm:pt>
    <dgm:pt modelId="{214AF60F-9424-4543-8AF2-8FFD3D9BCE3D}" type="pres">
      <dgm:prSet presAssocID="{78D122D0-E76B-47D8-8460-CD815FA8AC9E}" presName="linearProcess" presStyleCnt="0"/>
      <dgm:spPr/>
    </dgm:pt>
    <dgm:pt modelId="{A9551CC3-7F9F-4CF7-8DD9-D4BFE4D58958}" type="pres">
      <dgm:prSet presAssocID="{07B07707-57ED-422E-AF46-4B67791F42F8}" presName="textNode" presStyleLbl="node1" presStyleIdx="0" presStyleCnt="3">
        <dgm:presLayoutVars>
          <dgm:bulletEnabled val="1"/>
        </dgm:presLayoutVars>
      </dgm:prSet>
      <dgm:spPr/>
    </dgm:pt>
    <dgm:pt modelId="{7F0CA306-A1D4-4F2B-990B-C99731AABEFB}" type="pres">
      <dgm:prSet presAssocID="{F4DB6387-15D9-48DB-AB42-255DDD6463E5}" presName="sibTrans" presStyleCnt="0"/>
      <dgm:spPr/>
    </dgm:pt>
    <dgm:pt modelId="{E05A1325-7D3E-4C91-BFFE-BB51CBF820BC}" type="pres">
      <dgm:prSet presAssocID="{B9C13E37-2AA4-4409-BB45-F068F9F42602}" presName="textNode" presStyleLbl="node1" presStyleIdx="1" presStyleCnt="3">
        <dgm:presLayoutVars>
          <dgm:bulletEnabled val="1"/>
        </dgm:presLayoutVars>
      </dgm:prSet>
      <dgm:spPr/>
    </dgm:pt>
    <dgm:pt modelId="{B8BA7923-E92D-4EA5-AF53-94A4F229F075}" type="pres">
      <dgm:prSet presAssocID="{57AFD568-ADC0-4606-B5C8-3A637AB18266}" presName="sibTrans" presStyleCnt="0"/>
      <dgm:spPr/>
    </dgm:pt>
    <dgm:pt modelId="{5CD99F0E-DD26-4960-AF07-83AA4D6ED1C6}" type="pres">
      <dgm:prSet presAssocID="{950EB5EC-BB24-4616-BE65-2FA8FE64877C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201F020F-5551-4B28-B118-9D73DC6ED7A5}" type="presOf" srcId="{07B07707-57ED-422E-AF46-4B67791F42F8}" destId="{A9551CC3-7F9F-4CF7-8DD9-D4BFE4D58958}" srcOrd="0" destOrd="0" presId="urn:microsoft.com/office/officeart/2005/8/layout/hProcess9"/>
    <dgm:cxn modelId="{F136680F-27D8-4619-B7CE-1B5CD234FA99}" srcId="{78D122D0-E76B-47D8-8460-CD815FA8AC9E}" destId="{B9C13E37-2AA4-4409-BB45-F068F9F42602}" srcOrd="1" destOrd="0" parTransId="{A51FEEF6-ABD8-45A7-959C-F3EBC0D33226}" sibTransId="{57AFD568-ADC0-4606-B5C8-3A637AB18266}"/>
    <dgm:cxn modelId="{54DCFD40-3FBE-40F7-869C-3BB2F5964ED7}" type="presOf" srcId="{78D122D0-E76B-47D8-8460-CD815FA8AC9E}" destId="{B222A6B9-A0BF-4744-B6EA-16461ACDCE83}" srcOrd="0" destOrd="0" presId="urn:microsoft.com/office/officeart/2005/8/layout/hProcess9"/>
    <dgm:cxn modelId="{6E583274-2321-4B94-98D3-200EB36D89A0}" type="presOf" srcId="{950EB5EC-BB24-4616-BE65-2FA8FE64877C}" destId="{5CD99F0E-DD26-4960-AF07-83AA4D6ED1C6}" srcOrd="0" destOrd="0" presId="urn:microsoft.com/office/officeart/2005/8/layout/hProcess9"/>
    <dgm:cxn modelId="{4CD504B2-AE9C-4C75-8FCB-56FF8E9E6F99}" srcId="{78D122D0-E76B-47D8-8460-CD815FA8AC9E}" destId="{07B07707-57ED-422E-AF46-4B67791F42F8}" srcOrd="0" destOrd="0" parTransId="{DC37C602-E02D-4D7E-9821-5E8C78F5DC94}" sibTransId="{F4DB6387-15D9-48DB-AB42-255DDD6463E5}"/>
    <dgm:cxn modelId="{C3D7EBB4-68DF-4C0F-B7C4-0A16E3903755}" type="presOf" srcId="{B9C13E37-2AA4-4409-BB45-F068F9F42602}" destId="{E05A1325-7D3E-4C91-BFFE-BB51CBF820BC}" srcOrd="0" destOrd="0" presId="urn:microsoft.com/office/officeart/2005/8/layout/hProcess9"/>
    <dgm:cxn modelId="{EAFB42FB-B192-4628-B136-943E513EBC40}" srcId="{78D122D0-E76B-47D8-8460-CD815FA8AC9E}" destId="{950EB5EC-BB24-4616-BE65-2FA8FE64877C}" srcOrd="2" destOrd="0" parTransId="{5CC95C69-C63B-4CCE-8199-A110F7637B6F}" sibTransId="{A39FEBD1-69A6-4BE8-A79A-11098F8E84FB}"/>
    <dgm:cxn modelId="{14149BD2-EF68-4865-8EF0-D18559B46C8A}" type="presParOf" srcId="{B222A6B9-A0BF-4744-B6EA-16461ACDCE83}" destId="{672E1FB4-AD3B-4F1C-A57F-26EA2B5D0701}" srcOrd="0" destOrd="0" presId="urn:microsoft.com/office/officeart/2005/8/layout/hProcess9"/>
    <dgm:cxn modelId="{B1C7DDEC-3621-4050-AB22-4E9B67C12FB0}" type="presParOf" srcId="{B222A6B9-A0BF-4744-B6EA-16461ACDCE83}" destId="{214AF60F-9424-4543-8AF2-8FFD3D9BCE3D}" srcOrd="1" destOrd="0" presId="urn:microsoft.com/office/officeart/2005/8/layout/hProcess9"/>
    <dgm:cxn modelId="{B944205B-7DCA-4551-96D3-E4D66D581246}" type="presParOf" srcId="{214AF60F-9424-4543-8AF2-8FFD3D9BCE3D}" destId="{A9551CC3-7F9F-4CF7-8DD9-D4BFE4D58958}" srcOrd="0" destOrd="0" presId="urn:microsoft.com/office/officeart/2005/8/layout/hProcess9"/>
    <dgm:cxn modelId="{68256965-8BCA-405E-BF4F-05853CF95275}" type="presParOf" srcId="{214AF60F-9424-4543-8AF2-8FFD3D9BCE3D}" destId="{7F0CA306-A1D4-4F2B-990B-C99731AABEFB}" srcOrd="1" destOrd="0" presId="urn:microsoft.com/office/officeart/2005/8/layout/hProcess9"/>
    <dgm:cxn modelId="{A5415898-FADB-4C91-A0DD-F1DECF1C4C09}" type="presParOf" srcId="{214AF60F-9424-4543-8AF2-8FFD3D9BCE3D}" destId="{E05A1325-7D3E-4C91-BFFE-BB51CBF820BC}" srcOrd="2" destOrd="0" presId="urn:microsoft.com/office/officeart/2005/8/layout/hProcess9"/>
    <dgm:cxn modelId="{B3B63F29-148A-4C6A-8B9C-91A7F621EA6A}" type="presParOf" srcId="{214AF60F-9424-4543-8AF2-8FFD3D9BCE3D}" destId="{B8BA7923-E92D-4EA5-AF53-94A4F229F075}" srcOrd="3" destOrd="0" presId="urn:microsoft.com/office/officeart/2005/8/layout/hProcess9"/>
    <dgm:cxn modelId="{91E89C61-EED8-4F39-B330-D03808384729}" type="presParOf" srcId="{214AF60F-9424-4543-8AF2-8FFD3D9BCE3D}" destId="{5CD99F0E-DD26-4960-AF07-83AA4D6ED1C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DF85B9-BC20-448A-B704-772F6C12A47B}" type="doc">
      <dgm:prSet loTypeId="urn:microsoft.com/office/officeart/2005/8/layout/target1" loCatId="relationship" qsTypeId="urn:microsoft.com/office/officeart/2005/8/quickstyle/simple1" qsCatId="simple" csTypeId="urn:microsoft.com/office/officeart/2005/8/colors/colorful4" csCatId="colorful" phldr="1"/>
      <dgm:spPr/>
    </dgm:pt>
    <dgm:pt modelId="{4F0E48BB-ACA9-46A7-8B94-50729A52AD32}">
      <dgm:prSet phldrT="[Text]"/>
      <dgm:spPr/>
      <dgm:t>
        <a:bodyPr/>
        <a:lstStyle/>
        <a:p>
          <a:r>
            <a:rPr lang="en-US" dirty="0" err="1"/>
            <a:t>Pelindungan</a:t>
          </a:r>
          <a:r>
            <a:rPr lang="en-US" dirty="0"/>
            <a:t> </a:t>
          </a:r>
          <a:r>
            <a:rPr lang="en-US" dirty="0" err="1"/>
            <a:t>Budaya</a:t>
          </a:r>
          <a:endParaRPr lang="en-ID" dirty="0"/>
        </a:p>
      </dgm:t>
    </dgm:pt>
    <dgm:pt modelId="{9475826D-AE0A-4501-9C68-E5217BFF48F5}" type="parTrans" cxnId="{20167813-8B34-42F8-9072-CFDCE67B5673}">
      <dgm:prSet/>
      <dgm:spPr/>
      <dgm:t>
        <a:bodyPr/>
        <a:lstStyle/>
        <a:p>
          <a:endParaRPr lang="en-ID"/>
        </a:p>
      </dgm:t>
    </dgm:pt>
    <dgm:pt modelId="{186D3D27-A660-41AE-A294-71EB2C28AE8E}" type="sibTrans" cxnId="{20167813-8B34-42F8-9072-CFDCE67B5673}">
      <dgm:prSet/>
      <dgm:spPr/>
      <dgm:t>
        <a:bodyPr/>
        <a:lstStyle/>
        <a:p>
          <a:endParaRPr lang="en-ID"/>
        </a:p>
      </dgm:t>
    </dgm:pt>
    <dgm:pt modelId="{64CA12A1-C59E-42FB-82E6-47FCED7C7E82}">
      <dgm:prSet phldrT="[Text]"/>
      <dgm:spPr/>
      <dgm:t>
        <a:bodyPr/>
        <a:lstStyle/>
        <a:p>
          <a:r>
            <a:rPr lang="en-US" dirty="0" err="1"/>
            <a:t>Pasal</a:t>
          </a:r>
          <a:r>
            <a:rPr lang="en-US" dirty="0"/>
            <a:t> GRTKF</a:t>
          </a:r>
          <a:endParaRPr lang="en-ID" dirty="0"/>
        </a:p>
      </dgm:t>
    </dgm:pt>
    <dgm:pt modelId="{A1E62826-8B65-41CA-A2A3-5C0FFE98DF2B}" type="parTrans" cxnId="{ED45D41E-E810-4C82-BB18-368A77AAED1E}">
      <dgm:prSet/>
      <dgm:spPr/>
      <dgm:t>
        <a:bodyPr/>
        <a:lstStyle/>
        <a:p>
          <a:endParaRPr lang="en-ID"/>
        </a:p>
      </dgm:t>
    </dgm:pt>
    <dgm:pt modelId="{E967FD9C-F95C-4634-AFF8-1F9BFC5FEEA0}" type="sibTrans" cxnId="{ED45D41E-E810-4C82-BB18-368A77AAED1E}">
      <dgm:prSet/>
      <dgm:spPr/>
      <dgm:t>
        <a:bodyPr/>
        <a:lstStyle/>
        <a:p>
          <a:endParaRPr lang="en-ID"/>
        </a:p>
      </dgm:t>
    </dgm:pt>
    <dgm:pt modelId="{09836F24-040B-424B-BB5E-A77A77B671CB}">
      <dgm:prSet phldrT="[Text]"/>
      <dgm:spPr/>
      <dgm:t>
        <a:bodyPr/>
        <a:lstStyle/>
        <a:p>
          <a:r>
            <a:rPr lang="en-US" dirty="0" err="1"/>
            <a:t>Pelindungan</a:t>
          </a:r>
          <a:r>
            <a:rPr lang="en-US" dirty="0"/>
            <a:t> KIK </a:t>
          </a:r>
          <a:endParaRPr lang="en-ID" dirty="0"/>
        </a:p>
      </dgm:t>
    </dgm:pt>
    <dgm:pt modelId="{0580F71F-509B-4B43-B928-9329D3B87E70}" type="parTrans" cxnId="{89574D89-1490-45C3-AA94-2245C7FCC3EC}">
      <dgm:prSet/>
      <dgm:spPr/>
      <dgm:t>
        <a:bodyPr/>
        <a:lstStyle/>
        <a:p>
          <a:endParaRPr lang="en-ID"/>
        </a:p>
      </dgm:t>
    </dgm:pt>
    <dgm:pt modelId="{F687330A-D4A6-48F2-B70D-C584C94C0628}" type="sibTrans" cxnId="{89574D89-1490-45C3-AA94-2245C7FCC3EC}">
      <dgm:prSet/>
      <dgm:spPr/>
      <dgm:t>
        <a:bodyPr/>
        <a:lstStyle/>
        <a:p>
          <a:endParaRPr lang="en-ID"/>
        </a:p>
      </dgm:t>
    </dgm:pt>
    <dgm:pt modelId="{F0007923-F684-4678-8135-19A5BC899A57}" type="pres">
      <dgm:prSet presAssocID="{94DF85B9-BC20-448A-B704-772F6C12A47B}" presName="composite" presStyleCnt="0">
        <dgm:presLayoutVars>
          <dgm:chMax val="5"/>
          <dgm:dir/>
          <dgm:resizeHandles val="exact"/>
        </dgm:presLayoutVars>
      </dgm:prSet>
      <dgm:spPr/>
    </dgm:pt>
    <dgm:pt modelId="{6FC9064E-0DE5-412D-822A-31CBD1315D49}" type="pres">
      <dgm:prSet presAssocID="{4F0E48BB-ACA9-46A7-8B94-50729A52AD32}" presName="circle1" presStyleLbl="lnNode1" presStyleIdx="0" presStyleCnt="3"/>
      <dgm:spPr/>
    </dgm:pt>
    <dgm:pt modelId="{EC55E11E-DF0E-47AE-BDB6-9306B173E3CB}" type="pres">
      <dgm:prSet presAssocID="{4F0E48BB-ACA9-46A7-8B94-50729A52AD32}" presName="text1" presStyleLbl="revTx" presStyleIdx="0" presStyleCnt="3" custScaleX="175856" custLinFactNeighborX="45347" custLinFactNeighborY="-1340">
        <dgm:presLayoutVars>
          <dgm:bulletEnabled val="1"/>
        </dgm:presLayoutVars>
      </dgm:prSet>
      <dgm:spPr/>
    </dgm:pt>
    <dgm:pt modelId="{F9784607-629B-44EE-87CC-9C4AB848201D}" type="pres">
      <dgm:prSet presAssocID="{4F0E48BB-ACA9-46A7-8B94-50729A52AD32}" presName="line1" presStyleLbl="callout" presStyleIdx="0" presStyleCnt="6"/>
      <dgm:spPr/>
    </dgm:pt>
    <dgm:pt modelId="{0C26F620-FCF9-419F-A87D-F996B1F06F8D}" type="pres">
      <dgm:prSet presAssocID="{4F0E48BB-ACA9-46A7-8B94-50729A52AD32}" presName="d1" presStyleLbl="callout" presStyleIdx="1" presStyleCnt="6"/>
      <dgm:spPr/>
    </dgm:pt>
    <dgm:pt modelId="{29246F4B-5928-45F5-9CD2-67ACFAE5BF0F}" type="pres">
      <dgm:prSet presAssocID="{09836F24-040B-424B-BB5E-A77A77B671CB}" presName="circle2" presStyleLbl="lnNode1" presStyleIdx="1" presStyleCnt="3"/>
      <dgm:spPr/>
    </dgm:pt>
    <dgm:pt modelId="{55CE58A5-3A49-4E80-A851-82318E028FA2}" type="pres">
      <dgm:prSet presAssocID="{09836F24-040B-424B-BB5E-A77A77B671CB}" presName="text2" presStyleLbl="revTx" presStyleIdx="1" presStyleCnt="3" custScaleX="167274" custLinFactNeighborX="40696" custLinFactNeighborY="7428">
        <dgm:presLayoutVars>
          <dgm:bulletEnabled val="1"/>
        </dgm:presLayoutVars>
      </dgm:prSet>
      <dgm:spPr/>
    </dgm:pt>
    <dgm:pt modelId="{41B6E249-180A-472B-8135-0FB3AAB178C4}" type="pres">
      <dgm:prSet presAssocID="{09836F24-040B-424B-BB5E-A77A77B671CB}" presName="line2" presStyleLbl="callout" presStyleIdx="2" presStyleCnt="6"/>
      <dgm:spPr/>
    </dgm:pt>
    <dgm:pt modelId="{1983DFC7-6E00-409E-BEDC-716E11354D7F}" type="pres">
      <dgm:prSet presAssocID="{09836F24-040B-424B-BB5E-A77A77B671CB}" presName="d2" presStyleLbl="callout" presStyleIdx="3" presStyleCnt="6"/>
      <dgm:spPr/>
    </dgm:pt>
    <dgm:pt modelId="{549FCBA2-1304-4320-972B-B718E7EFE785}" type="pres">
      <dgm:prSet presAssocID="{64CA12A1-C59E-42FB-82E6-47FCED7C7E82}" presName="circle3" presStyleLbl="lnNode1" presStyleIdx="2" presStyleCnt="3"/>
      <dgm:spPr/>
    </dgm:pt>
    <dgm:pt modelId="{20F02526-54C0-42A1-92A5-A9BE1EE6E6EB}" type="pres">
      <dgm:prSet presAssocID="{64CA12A1-C59E-42FB-82E6-47FCED7C7E82}" presName="text3" presStyleLbl="revTx" presStyleIdx="2" presStyleCnt="3" custScaleX="175856" custLinFactNeighborX="45347" custLinFactNeighborY="-1340">
        <dgm:presLayoutVars>
          <dgm:bulletEnabled val="1"/>
        </dgm:presLayoutVars>
      </dgm:prSet>
      <dgm:spPr/>
    </dgm:pt>
    <dgm:pt modelId="{D92CE6BE-77FE-4D88-8C03-A5BAE620E52F}" type="pres">
      <dgm:prSet presAssocID="{64CA12A1-C59E-42FB-82E6-47FCED7C7E82}" presName="line3" presStyleLbl="callout" presStyleIdx="4" presStyleCnt="6"/>
      <dgm:spPr/>
    </dgm:pt>
    <dgm:pt modelId="{1411FBC4-BB8F-4B70-83D7-B4149536A94C}" type="pres">
      <dgm:prSet presAssocID="{64CA12A1-C59E-42FB-82E6-47FCED7C7E82}" presName="d3" presStyleLbl="callout" presStyleIdx="5" presStyleCnt="6"/>
      <dgm:spPr/>
    </dgm:pt>
  </dgm:ptLst>
  <dgm:cxnLst>
    <dgm:cxn modelId="{9F548503-7A66-4B6C-945E-AFE1EB25ED69}" type="presOf" srcId="{94DF85B9-BC20-448A-B704-772F6C12A47B}" destId="{F0007923-F684-4678-8135-19A5BC899A57}" srcOrd="0" destOrd="0" presId="urn:microsoft.com/office/officeart/2005/8/layout/target1"/>
    <dgm:cxn modelId="{CB10E008-ECFC-42F4-B384-FBEBA51B8DF0}" type="presOf" srcId="{4F0E48BB-ACA9-46A7-8B94-50729A52AD32}" destId="{EC55E11E-DF0E-47AE-BDB6-9306B173E3CB}" srcOrd="0" destOrd="0" presId="urn:microsoft.com/office/officeart/2005/8/layout/target1"/>
    <dgm:cxn modelId="{530DC20A-B410-4066-89BE-9108C05EC75F}" type="presOf" srcId="{09836F24-040B-424B-BB5E-A77A77B671CB}" destId="{55CE58A5-3A49-4E80-A851-82318E028FA2}" srcOrd="0" destOrd="0" presId="urn:microsoft.com/office/officeart/2005/8/layout/target1"/>
    <dgm:cxn modelId="{20167813-8B34-42F8-9072-CFDCE67B5673}" srcId="{94DF85B9-BC20-448A-B704-772F6C12A47B}" destId="{4F0E48BB-ACA9-46A7-8B94-50729A52AD32}" srcOrd="0" destOrd="0" parTransId="{9475826D-AE0A-4501-9C68-E5217BFF48F5}" sibTransId="{186D3D27-A660-41AE-A294-71EB2C28AE8E}"/>
    <dgm:cxn modelId="{ED45D41E-E810-4C82-BB18-368A77AAED1E}" srcId="{94DF85B9-BC20-448A-B704-772F6C12A47B}" destId="{64CA12A1-C59E-42FB-82E6-47FCED7C7E82}" srcOrd="2" destOrd="0" parTransId="{A1E62826-8B65-41CA-A2A3-5C0FFE98DF2B}" sibTransId="{E967FD9C-F95C-4634-AFF8-1F9BFC5FEEA0}"/>
    <dgm:cxn modelId="{89574D89-1490-45C3-AA94-2245C7FCC3EC}" srcId="{94DF85B9-BC20-448A-B704-772F6C12A47B}" destId="{09836F24-040B-424B-BB5E-A77A77B671CB}" srcOrd="1" destOrd="0" parTransId="{0580F71F-509B-4B43-B928-9329D3B87E70}" sibTransId="{F687330A-D4A6-48F2-B70D-C584C94C0628}"/>
    <dgm:cxn modelId="{2BA945C3-E07C-4139-A0B5-56C00C87C997}" type="presOf" srcId="{64CA12A1-C59E-42FB-82E6-47FCED7C7E82}" destId="{20F02526-54C0-42A1-92A5-A9BE1EE6E6EB}" srcOrd="0" destOrd="0" presId="urn:microsoft.com/office/officeart/2005/8/layout/target1"/>
    <dgm:cxn modelId="{8D20D3DC-A11B-4A00-BAFF-CE5C72B26B9F}" type="presParOf" srcId="{F0007923-F684-4678-8135-19A5BC899A57}" destId="{6FC9064E-0DE5-412D-822A-31CBD1315D49}" srcOrd="0" destOrd="0" presId="urn:microsoft.com/office/officeart/2005/8/layout/target1"/>
    <dgm:cxn modelId="{807D5000-F388-4215-97A4-70E6D92FE6F9}" type="presParOf" srcId="{F0007923-F684-4678-8135-19A5BC899A57}" destId="{EC55E11E-DF0E-47AE-BDB6-9306B173E3CB}" srcOrd="1" destOrd="0" presId="urn:microsoft.com/office/officeart/2005/8/layout/target1"/>
    <dgm:cxn modelId="{A5A78498-4328-436A-90A2-F08F04B36EB8}" type="presParOf" srcId="{F0007923-F684-4678-8135-19A5BC899A57}" destId="{F9784607-629B-44EE-87CC-9C4AB848201D}" srcOrd="2" destOrd="0" presId="urn:microsoft.com/office/officeart/2005/8/layout/target1"/>
    <dgm:cxn modelId="{2E9A999C-E4E8-477B-A3AC-DDAD7A3A7B39}" type="presParOf" srcId="{F0007923-F684-4678-8135-19A5BC899A57}" destId="{0C26F620-FCF9-419F-A87D-F996B1F06F8D}" srcOrd="3" destOrd="0" presId="urn:microsoft.com/office/officeart/2005/8/layout/target1"/>
    <dgm:cxn modelId="{505C2FF2-5FA5-4DF1-B93B-83861BB40FE3}" type="presParOf" srcId="{F0007923-F684-4678-8135-19A5BC899A57}" destId="{29246F4B-5928-45F5-9CD2-67ACFAE5BF0F}" srcOrd="4" destOrd="0" presId="urn:microsoft.com/office/officeart/2005/8/layout/target1"/>
    <dgm:cxn modelId="{9CC04555-EEA6-40B4-B572-6355CD782941}" type="presParOf" srcId="{F0007923-F684-4678-8135-19A5BC899A57}" destId="{55CE58A5-3A49-4E80-A851-82318E028FA2}" srcOrd="5" destOrd="0" presId="urn:microsoft.com/office/officeart/2005/8/layout/target1"/>
    <dgm:cxn modelId="{396353C0-F1DD-48F1-8259-73F111AF5137}" type="presParOf" srcId="{F0007923-F684-4678-8135-19A5BC899A57}" destId="{41B6E249-180A-472B-8135-0FB3AAB178C4}" srcOrd="6" destOrd="0" presId="urn:microsoft.com/office/officeart/2005/8/layout/target1"/>
    <dgm:cxn modelId="{393A007F-9122-4F4B-A3B0-B67500CE6BA6}" type="presParOf" srcId="{F0007923-F684-4678-8135-19A5BC899A57}" destId="{1983DFC7-6E00-409E-BEDC-716E11354D7F}" srcOrd="7" destOrd="0" presId="urn:microsoft.com/office/officeart/2005/8/layout/target1"/>
    <dgm:cxn modelId="{4FB9C52E-A7FA-4D27-8304-BD9E99478167}" type="presParOf" srcId="{F0007923-F684-4678-8135-19A5BC899A57}" destId="{549FCBA2-1304-4320-972B-B718E7EFE785}" srcOrd="8" destOrd="0" presId="urn:microsoft.com/office/officeart/2005/8/layout/target1"/>
    <dgm:cxn modelId="{58A0AD28-9BCC-4F28-BFE2-96C99CFD9ADD}" type="presParOf" srcId="{F0007923-F684-4678-8135-19A5BC899A57}" destId="{20F02526-54C0-42A1-92A5-A9BE1EE6E6EB}" srcOrd="9" destOrd="0" presId="urn:microsoft.com/office/officeart/2005/8/layout/target1"/>
    <dgm:cxn modelId="{0D74CD25-B010-4242-8CBB-18604D7979A7}" type="presParOf" srcId="{F0007923-F684-4678-8135-19A5BC899A57}" destId="{D92CE6BE-77FE-4D88-8C03-A5BAE620E52F}" srcOrd="10" destOrd="0" presId="urn:microsoft.com/office/officeart/2005/8/layout/target1"/>
    <dgm:cxn modelId="{4DB3EF60-C833-47F3-88E8-DBB47AE091DB}" type="presParOf" srcId="{F0007923-F684-4678-8135-19A5BC899A57}" destId="{1411FBC4-BB8F-4B70-83D7-B4149536A94C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5360E1-6F66-4F3C-8EAA-7D4D28A6D271}" type="doc">
      <dgm:prSet loTypeId="urn:microsoft.com/office/officeart/2005/8/layout/hierarchy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D"/>
        </a:p>
      </dgm:t>
    </dgm:pt>
    <dgm:pt modelId="{0FEADA6B-2757-4062-9BBC-2D2CD0F896C7}">
      <dgm:prSet phldrT="[Text]"/>
      <dgm:spPr/>
      <dgm:t>
        <a:bodyPr/>
        <a:lstStyle/>
        <a:p>
          <a:r>
            <a:rPr lang="en-US" dirty="0" err="1"/>
            <a:t>Eksternal</a:t>
          </a:r>
          <a:endParaRPr lang="en-ID" dirty="0"/>
        </a:p>
      </dgm:t>
    </dgm:pt>
    <dgm:pt modelId="{F81E1F8C-20C5-4161-BD81-0D906C6CB62C}" type="parTrans" cxnId="{EA603766-3A20-4B63-A12E-A964C282A1BD}">
      <dgm:prSet/>
      <dgm:spPr/>
      <dgm:t>
        <a:bodyPr/>
        <a:lstStyle/>
        <a:p>
          <a:endParaRPr lang="en-ID"/>
        </a:p>
      </dgm:t>
    </dgm:pt>
    <dgm:pt modelId="{A11227F2-A58C-492D-B1C8-136F42290DCD}" type="sibTrans" cxnId="{EA603766-3A20-4B63-A12E-A964C282A1BD}">
      <dgm:prSet/>
      <dgm:spPr/>
      <dgm:t>
        <a:bodyPr/>
        <a:lstStyle/>
        <a:p>
          <a:endParaRPr lang="en-ID"/>
        </a:p>
      </dgm:t>
    </dgm:pt>
    <dgm:pt modelId="{2AD1F009-256D-4D4E-AAC2-7D39D5269737}">
      <dgm:prSet phldrT="[Text]"/>
      <dgm:spPr/>
      <dgm:t>
        <a:bodyPr/>
        <a:lstStyle/>
        <a:p>
          <a:r>
            <a:rPr lang="en-US" dirty="0" err="1">
              <a:sym typeface="Wingdings" panose="05000000000000000000" pitchFamily="2" charset="2"/>
            </a:rPr>
            <a:t>Pandangan</a:t>
          </a:r>
          <a:r>
            <a:rPr lang="en-US" dirty="0">
              <a:sym typeface="Wingdings" panose="05000000000000000000" pitchFamily="2" charset="2"/>
            </a:rPr>
            <a:t> </a:t>
          </a:r>
          <a:r>
            <a:rPr lang="en-US" dirty="0" err="1">
              <a:sym typeface="Wingdings" panose="05000000000000000000" pitchFamily="2" charset="2"/>
            </a:rPr>
            <a:t>mitra</a:t>
          </a:r>
          <a:r>
            <a:rPr lang="en-US" dirty="0">
              <a:sym typeface="Wingdings" panose="05000000000000000000" pitchFamily="2" charset="2"/>
            </a:rPr>
            <a:t> </a:t>
          </a:r>
          <a:r>
            <a:rPr lang="en-US" dirty="0" err="1">
              <a:sym typeface="Wingdings" panose="05000000000000000000" pitchFamily="2" charset="2"/>
            </a:rPr>
            <a:t>bahwa</a:t>
          </a:r>
          <a:r>
            <a:rPr lang="en-US" dirty="0">
              <a:sym typeface="Wingdings" panose="05000000000000000000" pitchFamily="2" charset="2"/>
            </a:rPr>
            <a:t> KIK </a:t>
          </a:r>
          <a:r>
            <a:rPr lang="en-US" dirty="0" err="1">
              <a:sym typeface="Wingdings" panose="05000000000000000000" pitchFamily="2" charset="2"/>
            </a:rPr>
            <a:t>tidak</a:t>
          </a:r>
          <a:r>
            <a:rPr lang="en-US" dirty="0">
              <a:sym typeface="Wingdings" panose="05000000000000000000" pitchFamily="2" charset="2"/>
            </a:rPr>
            <a:t> </a:t>
          </a:r>
          <a:r>
            <a:rPr lang="en-US" dirty="0" err="1">
              <a:sym typeface="Wingdings" panose="05000000000000000000" pitchFamily="2" charset="2"/>
            </a:rPr>
            <a:t>sejalan</a:t>
          </a:r>
          <a:r>
            <a:rPr lang="en-US" dirty="0">
              <a:sym typeface="Wingdings" panose="05000000000000000000" pitchFamily="2" charset="2"/>
            </a:rPr>
            <a:t> </a:t>
          </a:r>
          <a:r>
            <a:rPr lang="en-US" dirty="0" err="1">
              <a:sym typeface="Wingdings" panose="05000000000000000000" pitchFamily="2" charset="2"/>
            </a:rPr>
            <a:t>dengan</a:t>
          </a:r>
          <a:r>
            <a:rPr lang="en-US" dirty="0">
              <a:sym typeface="Wingdings" panose="05000000000000000000" pitchFamily="2" charset="2"/>
            </a:rPr>
            <a:t> </a:t>
          </a:r>
          <a:r>
            <a:rPr lang="en-US" dirty="0" err="1">
              <a:sym typeface="Wingdings" panose="05000000000000000000" pitchFamily="2" charset="2"/>
            </a:rPr>
            <a:t>HaKI</a:t>
          </a:r>
          <a:r>
            <a:rPr lang="en-US" dirty="0">
              <a:sym typeface="Wingdings" panose="05000000000000000000" pitchFamily="2" charset="2"/>
            </a:rPr>
            <a:t> </a:t>
          </a:r>
          <a:endParaRPr lang="en-ID" dirty="0"/>
        </a:p>
      </dgm:t>
    </dgm:pt>
    <dgm:pt modelId="{FD6413A8-4AA5-46AB-AF65-BBE1E695E993}" type="parTrans" cxnId="{E88CE67A-8302-4B2F-9736-E16A2F9F5880}">
      <dgm:prSet/>
      <dgm:spPr/>
      <dgm:t>
        <a:bodyPr/>
        <a:lstStyle/>
        <a:p>
          <a:endParaRPr lang="en-ID"/>
        </a:p>
      </dgm:t>
    </dgm:pt>
    <dgm:pt modelId="{8F249120-C385-4E4C-8EF8-97661803772F}" type="sibTrans" cxnId="{E88CE67A-8302-4B2F-9736-E16A2F9F5880}">
      <dgm:prSet/>
      <dgm:spPr/>
      <dgm:t>
        <a:bodyPr/>
        <a:lstStyle/>
        <a:p>
          <a:endParaRPr lang="en-ID"/>
        </a:p>
      </dgm:t>
    </dgm:pt>
    <dgm:pt modelId="{382BC4C1-F5AC-459E-9912-610A77819203}">
      <dgm:prSet phldrT="[Text]"/>
      <dgm:spPr/>
      <dgm:t>
        <a:bodyPr/>
        <a:lstStyle/>
        <a:p>
          <a:r>
            <a:rPr lang="en-US" dirty="0">
              <a:sym typeface="Wingdings" panose="05000000000000000000" pitchFamily="2" charset="2"/>
            </a:rPr>
            <a:t>Belum </a:t>
          </a:r>
          <a:r>
            <a:rPr lang="en-US" dirty="0" err="1">
              <a:sym typeface="Wingdings" panose="05000000000000000000" pitchFamily="2" charset="2"/>
            </a:rPr>
            <a:t>ada</a:t>
          </a:r>
          <a:r>
            <a:rPr lang="en-US" dirty="0">
              <a:sym typeface="Wingdings" panose="05000000000000000000" pitchFamily="2" charset="2"/>
            </a:rPr>
            <a:t> guidelines </a:t>
          </a:r>
          <a:r>
            <a:rPr lang="en-US" dirty="0" err="1">
              <a:sym typeface="Wingdings" panose="05000000000000000000" pitchFamily="2" charset="2"/>
            </a:rPr>
            <a:t>untuk</a:t>
          </a:r>
          <a:r>
            <a:rPr lang="en-US" dirty="0">
              <a:sym typeface="Wingdings" panose="05000000000000000000" pitchFamily="2" charset="2"/>
            </a:rPr>
            <a:t> </a:t>
          </a:r>
          <a:r>
            <a:rPr lang="en-US" dirty="0" err="1">
              <a:sym typeface="Wingdings" panose="05000000000000000000" pitchFamily="2" charset="2"/>
            </a:rPr>
            <a:t>meyakinkan</a:t>
          </a:r>
          <a:r>
            <a:rPr lang="en-US" dirty="0">
              <a:sym typeface="Wingdings" panose="05000000000000000000" pitchFamily="2" charset="2"/>
            </a:rPr>
            <a:t> </a:t>
          </a:r>
          <a:r>
            <a:rPr lang="en-US" dirty="0" err="1">
              <a:sym typeface="Wingdings" panose="05000000000000000000" pitchFamily="2" charset="2"/>
            </a:rPr>
            <a:t>mitra</a:t>
          </a:r>
          <a:r>
            <a:rPr lang="en-US" dirty="0">
              <a:sym typeface="Wingdings" panose="05000000000000000000" pitchFamily="2" charset="2"/>
            </a:rPr>
            <a:t> </a:t>
          </a:r>
          <a:endParaRPr lang="en-ID" dirty="0"/>
        </a:p>
      </dgm:t>
    </dgm:pt>
    <dgm:pt modelId="{7D45E975-7304-40CC-A82C-48D06C8EA3E6}" type="parTrans" cxnId="{397A8871-0A52-443A-B9CE-B8ECA18D5D8B}">
      <dgm:prSet/>
      <dgm:spPr/>
      <dgm:t>
        <a:bodyPr/>
        <a:lstStyle/>
        <a:p>
          <a:endParaRPr lang="en-ID"/>
        </a:p>
      </dgm:t>
    </dgm:pt>
    <dgm:pt modelId="{F36BAAF8-E293-4E58-B530-26764A3390D4}" type="sibTrans" cxnId="{397A8871-0A52-443A-B9CE-B8ECA18D5D8B}">
      <dgm:prSet/>
      <dgm:spPr/>
      <dgm:t>
        <a:bodyPr/>
        <a:lstStyle/>
        <a:p>
          <a:endParaRPr lang="en-ID"/>
        </a:p>
      </dgm:t>
    </dgm:pt>
    <dgm:pt modelId="{8A2848B0-214D-45F5-84D2-9A52454855A0}">
      <dgm:prSet phldrT="[Text]"/>
      <dgm:spPr/>
      <dgm:t>
        <a:bodyPr/>
        <a:lstStyle/>
        <a:p>
          <a:r>
            <a:rPr lang="en-US" dirty="0">
              <a:sym typeface="Wingdings" panose="05000000000000000000" pitchFamily="2" charset="2"/>
            </a:rPr>
            <a:t>Internal </a:t>
          </a:r>
          <a:endParaRPr lang="en-ID" dirty="0"/>
        </a:p>
      </dgm:t>
    </dgm:pt>
    <dgm:pt modelId="{B4DE4D2E-C6F8-492C-B850-6CE9DF9461D8}" type="parTrans" cxnId="{6D0048C2-368D-4F69-8729-21BF661DB713}">
      <dgm:prSet/>
      <dgm:spPr/>
      <dgm:t>
        <a:bodyPr/>
        <a:lstStyle/>
        <a:p>
          <a:endParaRPr lang="en-ID"/>
        </a:p>
      </dgm:t>
    </dgm:pt>
    <dgm:pt modelId="{DE30EC6A-940A-420E-84FC-88D14F647AAC}" type="sibTrans" cxnId="{6D0048C2-368D-4F69-8729-21BF661DB713}">
      <dgm:prSet/>
      <dgm:spPr/>
      <dgm:t>
        <a:bodyPr/>
        <a:lstStyle/>
        <a:p>
          <a:endParaRPr lang="en-ID"/>
        </a:p>
      </dgm:t>
    </dgm:pt>
    <dgm:pt modelId="{12AD805B-6036-42FB-BE75-D9081F6C4404}">
      <dgm:prSet phldrT="[Text]"/>
      <dgm:spPr/>
      <dgm:t>
        <a:bodyPr/>
        <a:lstStyle/>
        <a:p>
          <a:r>
            <a:rPr lang="en-US" dirty="0" err="1"/>
            <a:t>Tekanan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menyelesaikan</a:t>
          </a:r>
          <a:r>
            <a:rPr lang="en-US" dirty="0"/>
            <a:t> </a:t>
          </a:r>
          <a:r>
            <a:rPr lang="en-US" dirty="0" err="1"/>
            <a:t>perjanjian</a:t>
          </a:r>
          <a:endParaRPr lang="en-ID" dirty="0"/>
        </a:p>
      </dgm:t>
    </dgm:pt>
    <dgm:pt modelId="{3290BDDD-B0DD-4913-954B-EBFC41EEE506}" type="parTrans" cxnId="{58F7B808-6DAD-4001-80B6-0341EE1EF547}">
      <dgm:prSet/>
      <dgm:spPr/>
      <dgm:t>
        <a:bodyPr/>
        <a:lstStyle/>
        <a:p>
          <a:endParaRPr lang="en-ID"/>
        </a:p>
      </dgm:t>
    </dgm:pt>
    <dgm:pt modelId="{B4420026-E1E0-4BB7-B091-894622DD3B07}" type="sibTrans" cxnId="{58F7B808-6DAD-4001-80B6-0341EE1EF547}">
      <dgm:prSet/>
      <dgm:spPr/>
      <dgm:t>
        <a:bodyPr/>
        <a:lstStyle/>
        <a:p>
          <a:endParaRPr lang="en-ID"/>
        </a:p>
      </dgm:t>
    </dgm:pt>
    <dgm:pt modelId="{A65E59DB-54F3-4550-BE0E-C27FACC0CBF1}">
      <dgm:prSet phldrT="[Text]"/>
      <dgm:spPr/>
      <dgm:t>
        <a:bodyPr/>
        <a:lstStyle/>
        <a:p>
          <a:r>
            <a:rPr lang="en-US" dirty="0">
              <a:sym typeface="Wingdings" panose="05000000000000000000" pitchFamily="2" charset="2"/>
            </a:rPr>
            <a:t>lain-lain</a:t>
          </a:r>
          <a:endParaRPr lang="en-ID" dirty="0"/>
        </a:p>
      </dgm:t>
    </dgm:pt>
    <dgm:pt modelId="{74E77DAF-C2C7-4167-B17C-FCB9BD57C4C7}" type="parTrans" cxnId="{CD3927D2-7D73-45EC-B141-18A5B72A77CA}">
      <dgm:prSet/>
      <dgm:spPr/>
      <dgm:t>
        <a:bodyPr/>
        <a:lstStyle/>
        <a:p>
          <a:endParaRPr lang="en-ID"/>
        </a:p>
      </dgm:t>
    </dgm:pt>
    <dgm:pt modelId="{254BA961-45A1-4B89-9F3A-FD08A2E69386}" type="sibTrans" cxnId="{CD3927D2-7D73-45EC-B141-18A5B72A77CA}">
      <dgm:prSet/>
      <dgm:spPr/>
      <dgm:t>
        <a:bodyPr/>
        <a:lstStyle/>
        <a:p>
          <a:endParaRPr lang="en-ID"/>
        </a:p>
      </dgm:t>
    </dgm:pt>
    <dgm:pt modelId="{D2EAFE0E-D307-41D1-A392-90511AE86139}">
      <dgm:prSet phldrT="[Text]"/>
      <dgm:spPr/>
      <dgm:t>
        <a:bodyPr/>
        <a:lstStyle/>
        <a:p>
          <a:pPr marR="0" eaLnBrk="1" fontAlgn="auto" latinLnBrk="0" hangingPunct="1">
            <a:buClrTx/>
            <a:buSzTx/>
            <a:buFontTx/>
            <a:buNone/>
            <a:tabLst/>
            <a:defRPr/>
          </a:pPr>
          <a:r>
            <a:rPr lang="en-US">
              <a:sym typeface="Wingdings" panose="05000000000000000000" pitchFamily="2" charset="2"/>
            </a:rPr>
            <a:t>Belum adanya pemahaman bahaya eksploitasi aset budaya dan pentingnya pelindungan KIK</a:t>
          </a:r>
          <a:endParaRPr lang="en-ID" dirty="0"/>
        </a:p>
      </dgm:t>
    </dgm:pt>
    <dgm:pt modelId="{DDFD8CDA-D30C-459E-A896-9194CD957F76}" type="parTrans" cxnId="{FBA681F0-539E-4D7D-B89D-3145FFDCA5CE}">
      <dgm:prSet/>
      <dgm:spPr/>
    </dgm:pt>
    <dgm:pt modelId="{1311DBC2-C38F-4760-ADF6-CB34A17DEA8F}" type="sibTrans" cxnId="{FBA681F0-539E-4D7D-B89D-3145FFDCA5CE}">
      <dgm:prSet/>
      <dgm:spPr/>
    </dgm:pt>
    <dgm:pt modelId="{E848F08D-2E30-4B8D-B662-3FAB600BF7E1}" type="pres">
      <dgm:prSet presAssocID="{8F5360E1-6F66-4F3C-8EAA-7D4D28A6D27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6CF49EC-7EEB-43D4-9E51-802724A2A1F8}" type="pres">
      <dgm:prSet presAssocID="{0FEADA6B-2757-4062-9BBC-2D2CD0F896C7}" presName="root" presStyleCnt="0"/>
      <dgm:spPr/>
    </dgm:pt>
    <dgm:pt modelId="{F0CF4DDF-AA05-4A51-AF1B-30D3F786B13D}" type="pres">
      <dgm:prSet presAssocID="{0FEADA6B-2757-4062-9BBC-2D2CD0F896C7}" presName="rootComposite" presStyleCnt="0"/>
      <dgm:spPr/>
    </dgm:pt>
    <dgm:pt modelId="{549DE0B5-D967-47D4-BC6A-75B7FD4CE200}" type="pres">
      <dgm:prSet presAssocID="{0FEADA6B-2757-4062-9BBC-2D2CD0F896C7}" presName="rootText" presStyleLbl="node1" presStyleIdx="0" presStyleCnt="2" custScaleX="122779" custLinFactNeighborX="642" custLinFactNeighborY="-269"/>
      <dgm:spPr/>
    </dgm:pt>
    <dgm:pt modelId="{EAD0F822-54CE-448A-BA81-58D842354CD6}" type="pres">
      <dgm:prSet presAssocID="{0FEADA6B-2757-4062-9BBC-2D2CD0F896C7}" presName="rootConnector" presStyleLbl="node1" presStyleIdx="0" presStyleCnt="2"/>
      <dgm:spPr/>
    </dgm:pt>
    <dgm:pt modelId="{F343E7E6-2017-4DAF-947C-CC18D292F40E}" type="pres">
      <dgm:prSet presAssocID="{0FEADA6B-2757-4062-9BBC-2D2CD0F896C7}" presName="childShape" presStyleCnt="0"/>
      <dgm:spPr/>
    </dgm:pt>
    <dgm:pt modelId="{F19DD688-8E23-424E-9DF3-D6C6FEE9AC6E}" type="pres">
      <dgm:prSet presAssocID="{FD6413A8-4AA5-46AB-AF65-BBE1E695E993}" presName="Name13" presStyleLbl="parChTrans1D2" presStyleIdx="0" presStyleCnt="5"/>
      <dgm:spPr/>
    </dgm:pt>
    <dgm:pt modelId="{DFFB00DF-82C2-457F-A07B-D158D283FB8B}" type="pres">
      <dgm:prSet presAssocID="{2AD1F009-256D-4D4E-AAC2-7D39D5269737}" presName="childText" presStyleLbl="bgAcc1" presStyleIdx="0" presStyleCnt="5" custScaleX="142763" custLinFactNeighborX="-499" custLinFactNeighborY="-2218">
        <dgm:presLayoutVars>
          <dgm:bulletEnabled val="1"/>
        </dgm:presLayoutVars>
      </dgm:prSet>
      <dgm:spPr/>
    </dgm:pt>
    <dgm:pt modelId="{37F7D419-0D04-4FF8-8003-BB74A2D8ED9A}" type="pres">
      <dgm:prSet presAssocID="{7D45E975-7304-40CC-A82C-48D06C8EA3E6}" presName="Name13" presStyleLbl="parChTrans1D2" presStyleIdx="1" presStyleCnt="5"/>
      <dgm:spPr/>
    </dgm:pt>
    <dgm:pt modelId="{F8A63B09-1AD0-4E61-BDD9-D9EF318A5013}" type="pres">
      <dgm:prSet presAssocID="{382BC4C1-F5AC-459E-9912-610A77819203}" presName="childText" presStyleLbl="bgAcc1" presStyleIdx="1" presStyleCnt="5" custScaleX="146525" custLinFactNeighborX="899" custLinFactNeighborY="-11189">
        <dgm:presLayoutVars>
          <dgm:bulletEnabled val="1"/>
        </dgm:presLayoutVars>
      </dgm:prSet>
      <dgm:spPr/>
    </dgm:pt>
    <dgm:pt modelId="{C0A378E7-B917-4725-A940-9112DAA0B49A}" type="pres">
      <dgm:prSet presAssocID="{74E77DAF-C2C7-4167-B17C-FCB9BD57C4C7}" presName="Name13" presStyleLbl="parChTrans1D2" presStyleIdx="2" presStyleCnt="5"/>
      <dgm:spPr/>
    </dgm:pt>
    <dgm:pt modelId="{D8FEDD5C-425E-48DF-A1BC-9948259BFC2A}" type="pres">
      <dgm:prSet presAssocID="{A65E59DB-54F3-4550-BE0E-C27FACC0CBF1}" presName="childText" presStyleLbl="bgAcc1" presStyleIdx="2" presStyleCnt="5" custScaleX="145580" custScaleY="54753" custLinFactNeighborX="3342" custLinFactNeighborY="-14043">
        <dgm:presLayoutVars>
          <dgm:bulletEnabled val="1"/>
        </dgm:presLayoutVars>
      </dgm:prSet>
      <dgm:spPr/>
    </dgm:pt>
    <dgm:pt modelId="{0EB13FE2-F315-43A5-AFDD-EA0431B7414C}" type="pres">
      <dgm:prSet presAssocID="{8A2848B0-214D-45F5-84D2-9A52454855A0}" presName="root" presStyleCnt="0"/>
      <dgm:spPr/>
    </dgm:pt>
    <dgm:pt modelId="{355AC9FC-E69D-4C38-ADF6-8A5C5A29DD92}" type="pres">
      <dgm:prSet presAssocID="{8A2848B0-214D-45F5-84D2-9A52454855A0}" presName="rootComposite" presStyleCnt="0"/>
      <dgm:spPr/>
    </dgm:pt>
    <dgm:pt modelId="{7FAB8E70-490F-4D7F-A811-B614DADB3114}" type="pres">
      <dgm:prSet presAssocID="{8A2848B0-214D-45F5-84D2-9A52454855A0}" presName="rootText" presStyleLbl="node1" presStyleIdx="1" presStyleCnt="2" custScaleX="130969"/>
      <dgm:spPr/>
    </dgm:pt>
    <dgm:pt modelId="{B010F5D8-982B-45E3-B723-ED3A2624BCFB}" type="pres">
      <dgm:prSet presAssocID="{8A2848B0-214D-45F5-84D2-9A52454855A0}" presName="rootConnector" presStyleLbl="node1" presStyleIdx="1" presStyleCnt="2"/>
      <dgm:spPr/>
    </dgm:pt>
    <dgm:pt modelId="{407C49FC-6B5B-488C-B288-358C6EFC74E5}" type="pres">
      <dgm:prSet presAssocID="{8A2848B0-214D-45F5-84D2-9A52454855A0}" presName="childShape" presStyleCnt="0"/>
      <dgm:spPr/>
    </dgm:pt>
    <dgm:pt modelId="{53400380-1E17-4C80-AEB2-EFDC7347C3CF}" type="pres">
      <dgm:prSet presAssocID="{3290BDDD-B0DD-4913-954B-EBFC41EEE506}" presName="Name13" presStyleLbl="parChTrans1D2" presStyleIdx="3" presStyleCnt="5"/>
      <dgm:spPr/>
    </dgm:pt>
    <dgm:pt modelId="{92D5C124-0CE0-4FE9-8518-4218627F3842}" type="pres">
      <dgm:prSet presAssocID="{12AD805B-6036-42FB-BE75-D9081F6C4404}" presName="childText" presStyleLbl="bgAcc1" presStyleIdx="3" presStyleCnt="5" custScaleX="146059">
        <dgm:presLayoutVars>
          <dgm:bulletEnabled val="1"/>
        </dgm:presLayoutVars>
      </dgm:prSet>
      <dgm:spPr/>
    </dgm:pt>
    <dgm:pt modelId="{84901855-F3B3-402D-BEF9-238FDC059996}" type="pres">
      <dgm:prSet presAssocID="{DDFD8CDA-D30C-459E-A896-9194CD957F76}" presName="Name13" presStyleLbl="parChTrans1D2" presStyleIdx="4" presStyleCnt="5"/>
      <dgm:spPr/>
    </dgm:pt>
    <dgm:pt modelId="{8C88C575-1176-49D6-B739-2C305C273209}" type="pres">
      <dgm:prSet presAssocID="{D2EAFE0E-D307-41D1-A392-90511AE86139}" presName="childText" presStyleLbl="bgAcc1" presStyleIdx="4" presStyleCnt="5" custScaleX="140661">
        <dgm:presLayoutVars>
          <dgm:bulletEnabled val="1"/>
        </dgm:presLayoutVars>
      </dgm:prSet>
      <dgm:spPr/>
    </dgm:pt>
  </dgm:ptLst>
  <dgm:cxnLst>
    <dgm:cxn modelId="{54DA7005-F2EA-42B3-848E-7AE5E42ACDD9}" type="presOf" srcId="{382BC4C1-F5AC-459E-9912-610A77819203}" destId="{F8A63B09-1AD0-4E61-BDD9-D9EF318A5013}" srcOrd="0" destOrd="0" presId="urn:microsoft.com/office/officeart/2005/8/layout/hierarchy3"/>
    <dgm:cxn modelId="{58F7B808-6DAD-4001-80B6-0341EE1EF547}" srcId="{8A2848B0-214D-45F5-84D2-9A52454855A0}" destId="{12AD805B-6036-42FB-BE75-D9081F6C4404}" srcOrd="0" destOrd="0" parTransId="{3290BDDD-B0DD-4913-954B-EBFC41EEE506}" sibTransId="{B4420026-E1E0-4BB7-B091-894622DD3B07}"/>
    <dgm:cxn modelId="{7FD3880B-D297-4955-879C-96D897E3CAEC}" type="presOf" srcId="{74E77DAF-C2C7-4167-B17C-FCB9BD57C4C7}" destId="{C0A378E7-B917-4725-A940-9112DAA0B49A}" srcOrd="0" destOrd="0" presId="urn:microsoft.com/office/officeart/2005/8/layout/hierarchy3"/>
    <dgm:cxn modelId="{259C820F-8D21-45BF-8CBC-45EF11008161}" type="presOf" srcId="{8A2848B0-214D-45F5-84D2-9A52454855A0}" destId="{B010F5D8-982B-45E3-B723-ED3A2624BCFB}" srcOrd="1" destOrd="0" presId="urn:microsoft.com/office/officeart/2005/8/layout/hierarchy3"/>
    <dgm:cxn modelId="{D8D4A311-117C-4412-8E59-26D0656008D2}" type="presOf" srcId="{7D45E975-7304-40CC-A82C-48D06C8EA3E6}" destId="{37F7D419-0D04-4FF8-8003-BB74A2D8ED9A}" srcOrd="0" destOrd="0" presId="urn:microsoft.com/office/officeart/2005/8/layout/hierarchy3"/>
    <dgm:cxn modelId="{E8058F34-9929-44F3-ACB9-B0060F18F5D2}" type="presOf" srcId="{0FEADA6B-2757-4062-9BBC-2D2CD0F896C7}" destId="{549DE0B5-D967-47D4-BC6A-75B7FD4CE200}" srcOrd="0" destOrd="0" presId="urn:microsoft.com/office/officeart/2005/8/layout/hierarchy3"/>
    <dgm:cxn modelId="{BD266964-83A2-40B6-B53C-95D07B6BA168}" type="presOf" srcId="{0FEADA6B-2757-4062-9BBC-2D2CD0F896C7}" destId="{EAD0F822-54CE-448A-BA81-58D842354CD6}" srcOrd="1" destOrd="0" presId="urn:microsoft.com/office/officeart/2005/8/layout/hierarchy3"/>
    <dgm:cxn modelId="{EA603766-3A20-4B63-A12E-A964C282A1BD}" srcId="{8F5360E1-6F66-4F3C-8EAA-7D4D28A6D271}" destId="{0FEADA6B-2757-4062-9BBC-2D2CD0F896C7}" srcOrd="0" destOrd="0" parTransId="{F81E1F8C-20C5-4161-BD81-0D906C6CB62C}" sibTransId="{A11227F2-A58C-492D-B1C8-136F42290DCD}"/>
    <dgm:cxn modelId="{397A8871-0A52-443A-B9CE-B8ECA18D5D8B}" srcId="{0FEADA6B-2757-4062-9BBC-2D2CD0F896C7}" destId="{382BC4C1-F5AC-459E-9912-610A77819203}" srcOrd="1" destOrd="0" parTransId="{7D45E975-7304-40CC-A82C-48D06C8EA3E6}" sibTransId="{F36BAAF8-E293-4E58-B530-26764A3390D4}"/>
    <dgm:cxn modelId="{5B6D2272-DFED-4A9C-8D5E-36CCFA2A16BE}" type="presOf" srcId="{A65E59DB-54F3-4550-BE0E-C27FACC0CBF1}" destId="{D8FEDD5C-425E-48DF-A1BC-9948259BFC2A}" srcOrd="0" destOrd="0" presId="urn:microsoft.com/office/officeart/2005/8/layout/hierarchy3"/>
    <dgm:cxn modelId="{B2611D5A-8CDB-477A-9181-0BCB71968814}" type="presOf" srcId="{8A2848B0-214D-45F5-84D2-9A52454855A0}" destId="{7FAB8E70-490F-4D7F-A811-B614DADB3114}" srcOrd="0" destOrd="0" presId="urn:microsoft.com/office/officeart/2005/8/layout/hierarchy3"/>
    <dgm:cxn modelId="{E88CE67A-8302-4B2F-9736-E16A2F9F5880}" srcId="{0FEADA6B-2757-4062-9BBC-2D2CD0F896C7}" destId="{2AD1F009-256D-4D4E-AAC2-7D39D5269737}" srcOrd="0" destOrd="0" parTransId="{FD6413A8-4AA5-46AB-AF65-BBE1E695E993}" sibTransId="{8F249120-C385-4E4C-8EF8-97661803772F}"/>
    <dgm:cxn modelId="{D5EF6C7B-13F7-4643-917F-865E00980485}" type="presOf" srcId="{3290BDDD-B0DD-4913-954B-EBFC41EEE506}" destId="{53400380-1E17-4C80-AEB2-EFDC7347C3CF}" srcOrd="0" destOrd="0" presId="urn:microsoft.com/office/officeart/2005/8/layout/hierarchy3"/>
    <dgm:cxn modelId="{96AB1083-0A39-4C7E-AC91-55C9C59243B5}" type="presOf" srcId="{12AD805B-6036-42FB-BE75-D9081F6C4404}" destId="{92D5C124-0CE0-4FE9-8518-4218627F3842}" srcOrd="0" destOrd="0" presId="urn:microsoft.com/office/officeart/2005/8/layout/hierarchy3"/>
    <dgm:cxn modelId="{7CF5EB88-C00B-4350-A874-FEBCF5A01122}" type="presOf" srcId="{DDFD8CDA-D30C-459E-A896-9194CD957F76}" destId="{84901855-F3B3-402D-BEF9-238FDC059996}" srcOrd="0" destOrd="0" presId="urn:microsoft.com/office/officeart/2005/8/layout/hierarchy3"/>
    <dgm:cxn modelId="{7A048695-FDDC-47C3-BBB8-96AB7A79F302}" type="presOf" srcId="{FD6413A8-4AA5-46AB-AF65-BBE1E695E993}" destId="{F19DD688-8E23-424E-9DF3-D6C6FEE9AC6E}" srcOrd="0" destOrd="0" presId="urn:microsoft.com/office/officeart/2005/8/layout/hierarchy3"/>
    <dgm:cxn modelId="{B5716C9A-F4C1-4476-B688-389FA2563A1B}" type="presOf" srcId="{8F5360E1-6F66-4F3C-8EAA-7D4D28A6D271}" destId="{E848F08D-2E30-4B8D-B662-3FAB600BF7E1}" srcOrd="0" destOrd="0" presId="urn:microsoft.com/office/officeart/2005/8/layout/hierarchy3"/>
    <dgm:cxn modelId="{6D0048C2-368D-4F69-8729-21BF661DB713}" srcId="{8F5360E1-6F66-4F3C-8EAA-7D4D28A6D271}" destId="{8A2848B0-214D-45F5-84D2-9A52454855A0}" srcOrd="1" destOrd="0" parTransId="{B4DE4D2E-C6F8-492C-B850-6CE9DF9461D8}" sibTransId="{DE30EC6A-940A-420E-84FC-88D14F647AAC}"/>
    <dgm:cxn modelId="{CD340CCE-6C2C-499F-A93F-CF3AFD1F9F86}" type="presOf" srcId="{D2EAFE0E-D307-41D1-A392-90511AE86139}" destId="{8C88C575-1176-49D6-B739-2C305C273209}" srcOrd="0" destOrd="0" presId="urn:microsoft.com/office/officeart/2005/8/layout/hierarchy3"/>
    <dgm:cxn modelId="{CD3927D2-7D73-45EC-B141-18A5B72A77CA}" srcId="{0FEADA6B-2757-4062-9BBC-2D2CD0F896C7}" destId="{A65E59DB-54F3-4550-BE0E-C27FACC0CBF1}" srcOrd="2" destOrd="0" parTransId="{74E77DAF-C2C7-4167-B17C-FCB9BD57C4C7}" sibTransId="{254BA961-45A1-4B89-9F3A-FD08A2E69386}"/>
    <dgm:cxn modelId="{6783B2D2-7A4D-4184-9559-1DC9087B086F}" type="presOf" srcId="{2AD1F009-256D-4D4E-AAC2-7D39D5269737}" destId="{DFFB00DF-82C2-457F-A07B-D158D283FB8B}" srcOrd="0" destOrd="0" presId="urn:microsoft.com/office/officeart/2005/8/layout/hierarchy3"/>
    <dgm:cxn modelId="{FBA681F0-539E-4D7D-B89D-3145FFDCA5CE}" srcId="{8A2848B0-214D-45F5-84D2-9A52454855A0}" destId="{D2EAFE0E-D307-41D1-A392-90511AE86139}" srcOrd="1" destOrd="0" parTransId="{DDFD8CDA-D30C-459E-A896-9194CD957F76}" sibTransId="{1311DBC2-C38F-4760-ADF6-CB34A17DEA8F}"/>
    <dgm:cxn modelId="{E42DCC38-0F29-41A3-9D79-3CABFAF98F97}" type="presParOf" srcId="{E848F08D-2E30-4B8D-B662-3FAB600BF7E1}" destId="{56CF49EC-7EEB-43D4-9E51-802724A2A1F8}" srcOrd="0" destOrd="0" presId="urn:microsoft.com/office/officeart/2005/8/layout/hierarchy3"/>
    <dgm:cxn modelId="{05C562B3-8C6E-4A58-9712-0A146E1FEF15}" type="presParOf" srcId="{56CF49EC-7EEB-43D4-9E51-802724A2A1F8}" destId="{F0CF4DDF-AA05-4A51-AF1B-30D3F786B13D}" srcOrd="0" destOrd="0" presId="urn:microsoft.com/office/officeart/2005/8/layout/hierarchy3"/>
    <dgm:cxn modelId="{BD9FEA10-D3A6-4993-914B-AD56FDCA4DDD}" type="presParOf" srcId="{F0CF4DDF-AA05-4A51-AF1B-30D3F786B13D}" destId="{549DE0B5-D967-47D4-BC6A-75B7FD4CE200}" srcOrd="0" destOrd="0" presId="urn:microsoft.com/office/officeart/2005/8/layout/hierarchy3"/>
    <dgm:cxn modelId="{1B3152BA-F0AC-4705-87AB-5030940DFA26}" type="presParOf" srcId="{F0CF4DDF-AA05-4A51-AF1B-30D3F786B13D}" destId="{EAD0F822-54CE-448A-BA81-58D842354CD6}" srcOrd="1" destOrd="0" presId="urn:microsoft.com/office/officeart/2005/8/layout/hierarchy3"/>
    <dgm:cxn modelId="{447431A2-4534-4630-AD40-55ECC8121E75}" type="presParOf" srcId="{56CF49EC-7EEB-43D4-9E51-802724A2A1F8}" destId="{F343E7E6-2017-4DAF-947C-CC18D292F40E}" srcOrd="1" destOrd="0" presId="urn:microsoft.com/office/officeart/2005/8/layout/hierarchy3"/>
    <dgm:cxn modelId="{24E1E223-3781-4585-9040-5DC74A4B6B4E}" type="presParOf" srcId="{F343E7E6-2017-4DAF-947C-CC18D292F40E}" destId="{F19DD688-8E23-424E-9DF3-D6C6FEE9AC6E}" srcOrd="0" destOrd="0" presId="urn:microsoft.com/office/officeart/2005/8/layout/hierarchy3"/>
    <dgm:cxn modelId="{73367845-219C-4E77-AE1B-3037877D6591}" type="presParOf" srcId="{F343E7E6-2017-4DAF-947C-CC18D292F40E}" destId="{DFFB00DF-82C2-457F-A07B-D158D283FB8B}" srcOrd="1" destOrd="0" presId="urn:microsoft.com/office/officeart/2005/8/layout/hierarchy3"/>
    <dgm:cxn modelId="{33766455-1B9F-4CDF-852A-DD075FA5628B}" type="presParOf" srcId="{F343E7E6-2017-4DAF-947C-CC18D292F40E}" destId="{37F7D419-0D04-4FF8-8003-BB74A2D8ED9A}" srcOrd="2" destOrd="0" presId="urn:microsoft.com/office/officeart/2005/8/layout/hierarchy3"/>
    <dgm:cxn modelId="{18F9B13A-7D39-46FD-BD34-AC4BE89FF9EB}" type="presParOf" srcId="{F343E7E6-2017-4DAF-947C-CC18D292F40E}" destId="{F8A63B09-1AD0-4E61-BDD9-D9EF318A5013}" srcOrd="3" destOrd="0" presId="urn:microsoft.com/office/officeart/2005/8/layout/hierarchy3"/>
    <dgm:cxn modelId="{E3A8513E-0B10-4F65-B7EA-287506CE9844}" type="presParOf" srcId="{F343E7E6-2017-4DAF-947C-CC18D292F40E}" destId="{C0A378E7-B917-4725-A940-9112DAA0B49A}" srcOrd="4" destOrd="0" presId="urn:microsoft.com/office/officeart/2005/8/layout/hierarchy3"/>
    <dgm:cxn modelId="{8D4D6ABB-6C59-4E58-9B38-249BB0428976}" type="presParOf" srcId="{F343E7E6-2017-4DAF-947C-CC18D292F40E}" destId="{D8FEDD5C-425E-48DF-A1BC-9948259BFC2A}" srcOrd="5" destOrd="0" presId="urn:microsoft.com/office/officeart/2005/8/layout/hierarchy3"/>
    <dgm:cxn modelId="{35C23434-B59A-441B-9F1D-9B91F4933AB2}" type="presParOf" srcId="{E848F08D-2E30-4B8D-B662-3FAB600BF7E1}" destId="{0EB13FE2-F315-43A5-AFDD-EA0431B7414C}" srcOrd="1" destOrd="0" presId="urn:microsoft.com/office/officeart/2005/8/layout/hierarchy3"/>
    <dgm:cxn modelId="{2795EBBE-80C7-44F5-854D-9A82727869E3}" type="presParOf" srcId="{0EB13FE2-F315-43A5-AFDD-EA0431B7414C}" destId="{355AC9FC-E69D-4C38-ADF6-8A5C5A29DD92}" srcOrd="0" destOrd="0" presId="urn:microsoft.com/office/officeart/2005/8/layout/hierarchy3"/>
    <dgm:cxn modelId="{A025845B-7492-44A1-82DE-42E6840C7045}" type="presParOf" srcId="{355AC9FC-E69D-4C38-ADF6-8A5C5A29DD92}" destId="{7FAB8E70-490F-4D7F-A811-B614DADB3114}" srcOrd="0" destOrd="0" presId="urn:microsoft.com/office/officeart/2005/8/layout/hierarchy3"/>
    <dgm:cxn modelId="{E0004A6D-7341-4E34-8D38-DAA714A2368D}" type="presParOf" srcId="{355AC9FC-E69D-4C38-ADF6-8A5C5A29DD92}" destId="{B010F5D8-982B-45E3-B723-ED3A2624BCFB}" srcOrd="1" destOrd="0" presId="urn:microsoft.com/office/officeart/2005/8/layout/hierarchy3"/>
    <dgm:cxn modelId="{A28703CE-1729-484D-A41B-85EB6CE72CCE}" type="presParOf" srcId="{0EB13FE2-F315-43A5-AFDD-EA0431B7414C}" destId="{407C49FC-6B5B-488C-B288-358C6EFC74E5}" srcOrd="1" destOrd="0" presId="urn:microsoft.com/office/officeart/2005/8/layout/hierarchy3"/>
    <dgm:cxn modelId="{B2D8678E-EC0D-4AA1-AAE9-F941919122B0}" type="presParOf" srcId="{407C49FC-6B5B-488C-B288-358C6EFC74E5}" destId="{53400380-1E17-4C80-AEB2-EFDC7347C3CF}" srcOrd="0" destOrd="0" presId="urn:microsoft.com/office/officeart/2005/8/layout/hierarchy3"/>
    <dgm:cxn modelId="{5F410789-7720-4965-BDD6-B27A7C4FE119}" type="presParOf" srcId="{407C49FC-6B5B-488C-B288-358C6EFC74E5}" destId="{92D5C124-0CE0-4FE9-8518-4218627F3842}" srcOrd="1" destOrd="0" presId="urn:microsoft.com/office/officeart/2005/8/layout/hierarchy3"/>
    <dgm:cxn modelId="{B0931E2A-32DB-455C-A69C-7561C561D6A6}" type="presParOf" srcId="{407C49FC-6B5B-488C-B288-358C6EFC74E5}" destId="{84901855-F3B3-402D-BEF9-238FDC059996}" srcOrd="2" destOrd="0" presId="urn:microsoft.com/office/officeart/2005/8/layout/hierarchy3"/>
    <dgm:cxn modelId="{08B5C5B8-FEF0-4DB6-811D-CD46AEFE6E8F}" type="presParOf" srcId="{407C49FC-6B5B-488C-B288-358C6EFC74E5}" destId="{8C88C575-1176-49D6-B739-2C305C27320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3DAE8F-3736-4F7A-B82A-5DD2B7B167BD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D"/>
        </a:p>
      </dgm:t>
    </dgm:pt>
    <dgm:pt modelId="{603E3080-F87C-44A3-ACA8-9F8EDF00EDDF}">
      <dgm:prSet phldrT="[Text]"/>
      <dgm:spPr/>
      <dgm:t>
        <a:bodyPr/>
        <a:lstStyle/>
        <a:p>
          <a:r>
            <a:rPr lang="en-US" dirty="0" err="1"/>
            <a:t>Eksternal</a:t>
          </a:r>
          <a:endParaRPr lang="en-ID" dirty="0"/>
        </a:p>
      </dgm:t>
    </dgm:pt>
    <dgm:pt modelId="{7F8DE37D-225C-4455-8CBC-72D0857FE5A8}" type="parTrans" cxnId="{7E1F309E-230D-48F2-9460-2C5082672150}">
      <dgm:prSet/>
      <dgm:spPr/>
      <dgm:t>
        <a:bodyPr/>
        <a:lstStyle/>
        <a:p>
          <a:endParaRPr lang="en-ID"/>
        </a:p>
      </dgm:t>
    </dgm:pt>
    <dgm:pt modelId="{6C5C3B3D-39A4-47AE-87AA-EFB848C16956}" type="sibTrans" cxnId="{7E1F309E-230D-48F2-9460-2C5082672150}">
      <dgm:prSet/>
      <dgm:spPr/>
      <dgm:t>
        <a:bodyPr/>
        <a:lstStyle/>
        <a:p>
          <a:endParaRPr lang="en-ID"/>
        </a:p>
      </dgm:t>
    </dgm:pt>
    <dgm:pt modelId="{AEE2AEEE-A415-4551-880D-34CD9BA046EC}">
      <dgm:prSet phldrT="[Text]"/>
      <dgm:spPr/>
      <dgm:t>
        <a:bodyPr/>
        <a:lstStyle/>
        <a:p>
          <a:r>
            <a:rPr lang="en-US" dirty="0"/>
            <a:t>Internal </a:t>
          </a:r>
          <a:endParaRPr lang="en-ID" dirty="0"/>
        </a:p>
      </dgm:t>
    </dgm:pt>
    <dgm:pt modelId="{B6D6BF85-047C-4003-8479-88F5AE81AC20}" type="parTrans" cxnId="{5C7EF008-8A5E-48B2-98C4-86863547CBBF}">
      <dgm:prSet/>
      <dgm:spPr/>
      <dgm:t>
        <a:bodyPr/>
        <a:lstStyle/>
        <a:p>
          <a:endParaRPr lang="en-ID"/>
        </a:p>
      </dgm:t>
    </dgm:pt>
    <dgm:pt modelId="{47551A5C-3C5E-40CE-AA8B-DC11427C25C9}" type="sibTrans" cxnId="{5C7EF008-8A5E-48B2-98C4-86863547CBBF}">
      <dgm:prSet/>
      <dgm:spPr/>
      <dgm:t>
        <a:bodyPr/>
        <a:lstStyle/>
        <a:p>
          <a:endParaRPr lang="en-ID"/>
        </a:p>
      </dgm:t>
    </dgm:pt>
    <dgm:pt modelId="{48EE95E1-1A7B-47AA-BBD2-24678C50452F}">
      <dgm:prSet phldrT="[Text]" custT="1"/>
      <dgm:spPr/>
      <dgm:t>
        <a:bodyPr/>
        <a:lstStyle/>
        <a:p>
          <a:pPr marL="0" indent="0">
            <a:buNone/>
          </a:pPr>
          <a:r>
            <a:rPr lang="en-US" sz="4400" dirty="0" err="1"/>
            <a:t>Pengarusutamaan</a:t>
          </a:r>
          <a:r>
            <a:rPr lang="en-US" sz="4400" dirty="0"/>
            <a:t> KIK dan </a:t>
          </a:r>
          <a:r>
            <a:rPr lang="en-US" sz="4400" dirty="0" err="1"/>
            <a:t>pelindungan</a:t>
          </a:r>
          <a:r>
            <a:rPr lang="en-US" sz="4400" dirty="0"/>
            <a:t> GRTKF</a:t>
          </a:r>
          <a:endParaRPr lang="en-US" sz="3200" dirty="0"/>
        </a:p>
        <a:p>
          <a:pPr marL="0" indent="0">
            <a:buNone/>
          </a:pPr>
          <a:endParaRPr lang="en-US" sz="2700" dirty="0"/>
        </a:p>
        <a:p>
          <a:endParaRPr lang="en-ID" sz="2700" dirty="0"/>
        </a:p>
      </dgm:t>
    </dgm:pt>
    <dgm:pt modelId="{E5A5C47F-CECA-477B-9A7C-E1914555CB21}" type="parTrans" cxnId="{289C9DD4-13F3-4074-972F-B35567C156C4}">
      <dgm:prSet/>
      <dgm:spPr/>
      <dgm:t>
        <a:bodyPr/>
        <a:lstStyle/>
        <a:p>
          <a:endParaRPr lang="en-ID"/>
        </a:p>
      </dgm:t>
    </dgm:pt>
    <dgm:pt modelId="{4C2B6288-51AF-436F-80AD-4A4206C1DB5F}" type="sibTrans" cxnId="{289C9DD4-13F3-4074-972F-B35567C156C4}">
      <dgm:prSet/>
      <dgm:spPr/>
      <dgm:t>
        <a:bodyPr/>
        <a:lstStyle/>
        <a:p>
          <a:endParaRPr lang="en-ID"/>
        </a:p>
      </dgm:t>
    </dgm:pt>
    <dgm:pt modelId="{04CB8DDF-A07C-4FA1-B5E7-362604F91E3B}">
      <dgm:prSet phldrT="[Text]"/>
      <dgm:spPr/>
      <dgm:t>
        <a:bodyPr/>
        <a:lstStyle/>
        <a:p>
          <a:pPr>
            <a:buNone/>
          </a:pPr>
          <a:r>
            <a:rPr lang="en-US" dirty="0" err="1"/>
            <a:t>Penguatan</a:t>
          </a:r>
          <a:r>
            <a:rPr lang="en-US" dirty="0"/>
            <a:t> </a:t>
          </a:r>
          <a:r>
            <a:rPr lang="en-US" dirty="0" err="1"/>
            <a:t>Peraturan</a:t>
          </a:r>
          <a:endParaRPr lang="en-ID" dirty="0"/>
        </a:p>
      </dgm:t>
    </dgm:pt>
    <dgm:pt modelId="{6BA1333B-98D3-4F34-950A-77B598845BF0}" type="parTrans" cxnId="{0F9B0521-8ADF-4653-9FEA-9E128F1FF89A}">
      <dgm:prSet/>
      <dgm:spPr/>
    </dgm:pt>
    <dgm:pt modelId="{4D9815EF-FE91-4E01-85CF-F25AFBA19E42}" type="sibTrans" cxnId="{0F9B0521-8ADF-4653-9FEA-9E128F1FF89A}">
      <dgm:prSet/>
      <dgm:spPr/>
    </dgm:pt>
    <dgm:pt modelId="{734AFF17-3C7E-44BB-92AA-A7B9511F32A1}">
      <dgm:prSet phldrT="[Text]"/>
      <dgm:spPr/>
      <dgm:t>
        <a:bodyPr/>
        <a:lstStyle/>
        <a:p>
          <a:pPr>
            <a:buNone/>
          </a:pPr>
          <a:r>
            <a:rPr lang="en-US" dirty="0"/>
            <a:t>KIK Indonesia</a:t>
          </a:r>
          <a:endParaRPr lang="en-ID" dirty="0"/>
        </a:p>
      </dgm:t>
    </dgm:pt>
    <dgm:pt modelId="{2A3FAFC1-E2B0-4D66-B4F0-82B4322993DD}" type="parTrans" cxnId="{3E3A07CB-0E82-47E9-876A-246ACF6A3F7A}">
      <dgm:prSet/>
      <dgm:spPr/>
    </dgm:pt>
    <dgm:pt modelId="{DBEC5F7C-F6FB-450C-BA40-2B24338A3963}" type="sibTrans" cxnId="{3E3A07CB-0E82-47E9-876A-246ACF6A3F7A}">
      <dgm:prSet/>
      <dgm:spPr/>
    </dgm:pt>
    <dgm:pt modelId="{89200264-F1A4-4361-963A-8DE8E61E676E}" type="pres">
      <dgm:prSet presAssocID="{343DAE8F-3736-4F7A-B82A-5DD2B7B167BD}" presName="Name0" presStyleCnt="0">
        <dgm:presLayoutVars>
          <dgm:dir/>
          <dgm:animLvl val="lvl"/>
          <dgm:resizeHandles/>
        </dgm:presLayoutVars>
      </dgm:prSet>
      <dgm:spPr/>
    </dgm:pt>
    <dgm:pt modelId="{E2E33DD2-BB22-4901-83FC-E6F959F8201D}" type="pres">
      <dgm:prSet presAssocID="{603E3080-F87C-44A3-ACA8-9F8EDF00EDDF}" presName="linNode" presStyleCnt="0"/>
      <dgm:spPr/>
    </dgm:pt>
    <dgm:pt modelId="{75388382-0D9C-4CE9-AA54-00267F07ADC9}" type="pres">
      <dgm:prSet presAssocID="{603E3080-F87C-44A3-ACA8-9F8EDF00EDDF}" presName="parentShp" presStyleLbl="node1" presStyleIdx="0" presStyleCnt="2" custLinFactNeighborY="2469">
        <dgm:presLayoutVars>
          <dgm:bulletEnabled val="1"/>
        </dgm:presLayoutVars>
      </dgm:prSet>
      <dgm:spPr/>
    </dgm:pt>
    <dgm:pt modelId="{F64985ED-B50C-4271-B96F-BC8259AE7394}" type="pres">
      <dgm:prSet presAssocID="{603E3080-F87C-44A3-ACA8-9F8EDF00EDDF}" presName="childShp" presStyleLbl="bgAccFollowNode1" presStyleIdx="0" presStyleCnt="2" custLinFactNeighborX="0" custLinFactNeighborY="-20352">
        <dgm:presLayoutVars>
          <dgm:bulletEnabled val="1"/>
        </dgm:presLayoutVars>
      </dgm:prSet>
      <dgm:spPr/>
    </dgm:pt>
    <dgm:pt modelId="{76E970AE-CA08-4C99-8C01-C3419542B4C6}" type="pres">
      <dgm:prSet presAssocID="{6C5C3B3D-39A4-47AE-87AA-EFB848C16956}" presName="spacing" presStyleCnt="0"/>
      <dgm:spPr/>
    </dgm:pt>
    <dgm:pt modelId="{AB2BCAF3-88EB-499A-A5B1-5F48A5BF5E27}" type="pres">
      <dgm:prSet presAssocID="{AEE2AEEE-A415-4551-880D-34CD9BA046EC}" presName="linNode" presStyleCnt="0"/>
      <dgm:spPr/>
    </dgm:pt>
    <dgm:pt modelId="{5234C0E6-C851-4CFC-9271-4EEAE06D9193}" type="pres">
      <dgm:prSet presAssocID="{AEE2AEEE-A415-4551-880D-34CD9BA046EC}" presName="parentShp" presStyleLbl="node1" presStyleIdx="1" presStyleCnt="2">
        <dgm:presLayoutVars>
          <dgm:bulletEnabled val="1"/>
        </dgm:presLayoutVars>
      </dgm:prSet>
      <dgm:spPr/>
    </dgm:pt>
    <dgm:pt modelId="{355CC239-CD8F-4168-BF5A-45D7FB09A07C}" type="pres">
      <dgm:prSet presAssocID="{AEE2AEEE-A415-4551-880D-34CD9BA046EC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5C7EF008-8A5E-48B2-98C4-86863547CBBF}" srcId="{343DAE8F-3736-4F7A-B82A-5DD2B7B167BD}" destId="{AEE2AEEE-A415-4551-880D-34CD9BA046EC}" srcOrd="1" destOrd="0" parTransId="{B6D6BF85-047C-4003-8479-88F5AE81AC20}" sibTransId="{47551A5C-3C5E-40CE-AA8B-DC11427C25C9}"/>
    <dgm:cxn modelId="{637A050F-6482-4EE5-9A85-86296B0FBBF6}" type="presOf" srcId="{48EE95E1-1A7B-47AA-BBD2-24678C50452F}" destId="{355CC239-CD8F-4168-BF5A-45D7FB09A07C}" srcOrd="0" destOrd="0" presId="urn:microsoft.com/office/officeart/2005/8/layout/vList6"/>
    <dgm:cxn modelId="{CD65D412-35FD-476B-BB79-64D899DD62D7}" type="presOf" srcId="{343DAE8F-3736-4F7A-B82A-5DD2B7B167BD}" destId="{89200264-F1A4-4361-963A-8DE8E61E676E}" srcOrd="0" destOrd="0" presId="urn:microsoft.com/office/officeart/2005/8/layout/vList6"/>
    <dgm:cxn modelId="{0F9B0521-8ADF-4653-9FEA-9E128F1FF89A}" srcId="{603E3080-F87C-44A3-ACA8-9F8EDF00EDDF}" destId="{04CB8DDF-A07C-4FA1-B5E7-362604F91E3B}" srcOrd="0" destOrd="0" parTransId="{6BA1333B-98D3-4F34-950A-77B598845BF0}" sibTransId="{4D9815EF-FE91-4E01-85CF-F25AFBA19E42}"/>
    <dgm:cxn modelId="{3FA4186A-F741-4836-9D77-5A6D47EE9DFE}" type="presOf" srcId="{734AFF17-3C7E-44BB-92AA-A7B9511F32A1}" destId="{F64985ED-B50C-4271-B96F-BC8259AE7394}" srcOrd="0" destOrd="1" presId="urn:microsoft.com/office/officeart/2005/8/layout/vList6"/>
    <dgm:cxn modelId="{31015E7B-473C-4A4B-9045-6E0E0A858AC1}" type="presOf" srcId="{603E3080-F87C-44A3-ACA8-9F8EDF00EDDF}" destId="{75388382-0D9C-4CE9-AA54-00267F07ADC9}" srcOrd="0" destOrd="0" presId="urn:microsoft.com/office/officeart/2005/8/layout/vList6"/>
    <dgm:cxn modelId="{C4538A91-D10D-42B5-A994-DE5AACF7BCED}" type="presOf" srcId="{AEE2AEEE-A415-4551-880D-34CD9BA046EC}" destId="{5234C0E6-C851-4CFC-9271-4EEAE06D9193}" srcOrd="0" destOrd="0" presId="urn:microsoft.com/office/officeart/2005/8/layout/vList6"/>
    <dgm:cxn modelId="{7E1F309E-230D-48F2-9460-2C5082672150}" srcId="{343DAE8F-3736-4F7A-B82A-5DD2B7B167BD}" destId="{603E3080-F87C-44A3-ACA8-9F8EDF00EDDF}" srcOrd="0" destOrd="0" parTransId="{7F8DE37D-225C-4455-8CBC-72D0857FE5A8}" sibTransId="{6C5C3B3D-39A4-47AE-87AA-EFB848C16956}"/>
    <dgm:cxn modelId="{0B0B4CC4-9E79-4977-BF41-4A5401501DEC}" type="presOf" srcId="{04CB8DDF-A07C-4FA1-B5E7-362604F91E3B}" destId="{F64985ED-B50C-4271-B96F-BC8259AE7394}" srcOrd="0" destOrd="0" presId="urn:microsoft.com/office/officeart/2005/8/layout/vList6"/>
    <dgm:cxn modelId="{3E3A07CB-0E82-47E9-876A-246ACF6A3F7A}" srcId="{603E3080-F87C-44A3-ACA8-9F8EDF00EDDF}" destId="{734AFF17-3C7E-44BB-92AA-A7B9511F32A1}" srcOrd="1" destOrd="0" parTransId="{2A3FAFC1-E2B0-4D66-B4F0-82B4322993DD}" sibTransId="{DBEC5F7C-F6FB-450C-BA40-2B24338A3963}"/>
    <dgm:cxn modelId="{289C9DD4-13F3-4074-972F-B35567C156C4}" srcId="{AEE2AEEE-A415-4551-880D-34CD9BA046EC}" destId="{48EE95E1-1A7B-47AA-BBD2-24678C50452F}" srcOrd="0" destOrd="0" parTransId="{E5A5C47F-CECA-477B-9A7C-E1914555CB21}" sibTransId="{4C2B6288-51AF-436F-80AD-4A4206C1DB5F}"/>
    <dgm:cxn modelId="{97FD325D-416F-48EC-AA73-0D073C970A1C}" type="presParOf" srcId="{89200264-F1A4-4361-963A-8DE8E61E676E}" destId="{E2E33DD2-BB22-4901-83FC-E6F959F8201D}" srcOrd="0" destOrd="0" presId="urn:microsoft.com/office/officeart/2005/8/layout/vList6"/>
    <dgm:cxn modelId="{5647C094-F71A-450F-9411-FB8E561D7DF5}" type="presParOf" srcId="{E2E33DD2-BB22-4901-83FC-E6F959F8201D}" destId="{75388382-0D9C-4CE9-AA54-00267F07ADC9}" srcOrd="0" destOrd="0" presId="urn:microsoft.com/office/officeart/2005/8/layout/vList6"/>
    <dgm:cxn modelId="{D9415A0F-FB81-482E-8F4D-1A228A922A3B}" type="presParOf" srcId="{E2E33DD2-BB22-4901-83FC-E6F959F8201D}" destId="{F64985ED-B50C-4271-B96F-BC8259AE7394}" srcOrd="1" destOrd="0" presId="urn:microsoft.com/office/officeart/2005/8/layout/vList6"/>
    <dgm:cxn modelId="{E82EF3F8-866C-4A66-B92F-B0A476B8FE17}" type="presParOf" srcId="{89200264-F1A4-4361-963A-8DE8E61E676E}" destId="{76E970AE-CA08-4C99-8C01-C3419542B4C6}" srcOrd="1" destOrd="0" presId="urn:microsoft.com/office/officeart/2005/8/layout/vList6"/>
    <dgm:cxn modelId="{7B1ADCA9-F3B0-4860-B701-C220E1FA9AC7}" type="presParOf" srcId="{89200264-F1A4-4361-963A-8DE8E61E676E}" destId="{AB2BCAF3-88EB-499A-A5B1-5F48A5BF5E27}" srcOrd="2" destOrd="0" presId="urn:microsoft.com/office/officeart/2005/8/layout/vList6"/>
    <dgm:cxn modelId="{F0765CDA-078A-4FAA-95FB-267A974110BA}" type="presParOf" srcId="{AB2BCAF3-88EB-499A-A5B1-5F48A5BF5E27}" destId="{5234C0E6-C851-4CFC-9271-4EEAE06D9193}" srcOrd="0" destOrd="0" presId="urn:microsoft.com/office/officeart/2005/8/layout/vList6"/>
    <dgm:cxn modelId="{3EE34724-3EFE-4980-8537-E7EEA94FAA8C}" type="presParOf" srcId="{AB2BCAF3-88EB-499A-A5B1-5F48A5BF5E27}" destId="{355CC239-CD8F-4168-BF5A-45D7FB09A07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2E1FB4-AD3B-4F1C-A57F-26EA2B5D0701}">
      <dsp:nvSpPr>
        <dsp:cNvPr id="0" name=""/>
        <dsp:cNvSpPr/>
      </dsp:nvSpPr>
      <dsp:spPr>
        <a:xfrm>
          <a:off x="801946" y="0"/>
          <a:ext cx="9088727" cy="1922780"/>
        </a:xfrm>
        <a:prstGeom prst="rightArrow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551CC3-7F9F-4CF7-8DD9-D4BFE4D58958}">
      <dsp:nvSpPr>
        <dsp:cNvPr id="0" name=""/>
        <dsp:cNvSpPr/>
      </dsp:nvSpPr>
      <dsp:spPr>
        <a:xfrm>
          <a:off x="81" y="576833"/>
          <a:ext cx="3295792" cy="76911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Globalisasi</a:t>
          </a:r>
          <a:endParaRPr lang="en-ID" sz="2400" kern="1200" dirty="0"/>
        </a:p>
      </dsp:txBody>
      <dsp:txXfrm>
        <a:off x="37626" y="614378"/>
        <a:ext cx="3220702" cy="694022"/>
      </dsp:txXfrm>
    </dsp:sp>
    <dsp:sp modelId="{E05A1325-7D3E-4C91-BFFE-BB51CBF820BC}">
      <dsp:nvSpPr>
        <dsp:cNvPr id="0" name=""/>
        <dsp:cNvSpPr/>
      </dsp:nvSpPr>
      <dsp:spPr>
        <a:xfrm>
          <a:off x="3698413" y="576833"/>
          <a:ext cx="3295792" cy="769112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ym typeface="Wingdings" panose="05000000000000000000" pitchFamily="2" charset="2"/>
            </a:rPr>
            <a:t>Pergaulan</a:t>
          </a:r>
          <a:r>
            <a:rPr lang="en-US" sz="2400" kern="1200" dirty="0">
              <a:sym typeface="Wingdings" panose="05000000000000000000" pitchFamily="2" charset="2"/>
            </a:rPr>
            <a:t> </a:t>
          </a:r>
          <a:r>
            <a:rPr lang="en-US" sz="2400" kern="1200" dirty="0" err="1">
              <a:sym typeface="Wingdings" panose="05000000000000000000" pitchFamily="2" charset="2"/>
            </a:rPr>
            <a:t>Internasional</a:t>
          </a:r>
          <a:r>
            <a:rPr lang="en-US" sz="2400" kern="1200" dirty="0">
              <a:sym typeface="Wingdings" panose="05000000000000000000" pitchFamily="2" charset="2"/>
            </a:rPr>
            <a:t> </a:t>
          </a:r>
          <a:endParaRPr lang="en-ID" sz="2400" kern="1200" dirty="0"/>
        </a:p>
      </dsp:txBody>
      <dsp:txXfrm>
        <a:off x="3735958" y="614378"/>
        <a:ext cx="3220702" cy="694022"/>
      </dsp:txXfrm>
    </dsp:sp>
    <dsp:sp modelId="{5CD99F0E-DD26-4960-AF07-83AA4D6ED1C6}">
      <dsp:nvSpPr>
        <dsp:cNvPr id="0" name=""/>
        <dsp:cNvSpPr/>
      </dsp:nvSpPr>
      <dsp:spPr>
        <a:xfrm>
          <a:off x="7396745" y="576833"/>
          <a:ext cx="3295792" cy="769112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ym typeface="Wingdings" panose="05000000000000000000" pitchFamily="2" charset="2"/>
            </a:rPr>
            <a:t>Kesepakatan</a:t>
          </a:r>
          <a:r>
            <a:rPr lang="en-US" sz="2400" kern="1200" dirty="0">
              <a:sym typeface="Wingdings" panose="05000000000000000000" pitchFamily="2" charset="2"/>
            </a:rPr>
            <a:t> </a:t>
          </a:r>
          <a:r>
            <a:rPr lang="en-US" sz="2400" kern="1200" dirty="0" err="1">
              <a:sym typeface="Wingdings" panose="05000000000000000000" pitchFamily="2" charset="2"/>
            </a:rPr>
            <a:t>Kerja</a:t>
          </a:r>
          <a:r>
            <a:rPr lang="en-US" sz="2400" kern="1200" dirty="0">
              <a:sym typeface="Wingdings" panose="05000000000000000000" pitchFamily="2" charset="2"/>
            </a:rPr>
            <a:t> Sama</a:t>
          </a:r>
          <a:endParaRPr lang="en-ID" sz="2400" kern="1200" dirty="0"/>
        </a:p>
      </dsp:txBody>
      <dsp:txXfrm>
        <a:off x="7434290" y="614378"/>
        <a:ext cx="3220702" cy="6940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9FCBA2-1304-4320-972B-B718E7EFE785}">
      <dsp:nvSpPr>
        <dsp:cNvPr id="0" name=""/>
        <dsp:cNvSpPr/>
      </dsp:nvSpPr>
      <dsp:spPr>
        <a:xfrm>
          <a:off x="1580522" y="806580"/>
          <a:ext cx="2419740" cy="2419740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246F4B-5928-45F5-9CD2-67ACFAE5BF0F}">
      <dsp:nvSpPr>
        <dsp:cNvPr id="0" name=""/>
        <dsp:cNvSpPr/>
      </dsp:nvSpPr>
      <dsp:spPr>
        <a:xfrm>
          <a:off x="2064470" y="1290528"/>
          <a:ext cx="1451844" cy="1451844"/>
        </a:xfrm>
        <a:prstGeom prst="ellipse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C9064E-0DE5-412D-822A-31CBD1315D49}">
      <dsp:nvSpPr>
        <dsp:cNvPr id="0" name=""/>
        <dsp:cNvSpPr/>
      </dsp:nvSpPr>
      <dsp:spPr>
        <a:xfrm>
          <a:off x="2548418" y="1774476"/>
          <a:ext cx="483948" cy="48394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55E11E-DF0E-47AE-BDB6-9306B173E3CB}">
      <dsp:nvSpPr>
        <dsp:cNvPr id="0" name=""/>
        <dsp:cNvSpPr/>
      </dsp:nvSpPr>
      <dsp:spPr>
        <a:xfrm>
          <a:off x="4493313" y="0"/>
          <a:ext cx="2127629" cy="705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2794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Pelindungan</a:t>
          </a:r>
          <a:r>
            <a:rPr lang="en-US" sz="2200" kern="1200" dirty="0"/>
            <a:t> </a:t>
          </a:r>
          <a:r>
            <a:rPr lang="en-US" sz="2200" kern="1200" dirty="0" err="1"/>
            <a:t>Budaya</a:t>
          </a:r>
          <a:endParaRPr lang="en-ID" sz="2200" kern="1200" dirty="0"/>
        </a:p>
      </dsp:txBody>
      <dsp:txXfrm>
        <a:off x="4493313" y="0"/>
        <a:ext cx="2127629" cy="705757"/>
      </dsp:txXfrm>
    </dsp:sp>
    <dsp:sp modelId="{F9784607-629B-44EE-87CC-9C4AB848201D}">
      <dsp:nvSpPr>
        <dsp:cNvPr id="0" name=""/>
        <dsp:cNvSpPr/>
      </dsp:nvSpPr>
      <dsp:spPr>
        <a:xfrm>
          <a:off x="4101085" y="352878"/>
          <a:ext cx="30246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26F620-FCF9-419F-A87D-F996B1F06F8D}">
      <dsp:nvSpPr>
        <dsp:cNvPr id="0" name=""/>
        <dsp:cNvSpPr/>
      </dsp:nvSpPr>
      <dsp:spPr>
        <a:xfrm rot="5400000">
          <a:off x="2613549" y="530124"/>
          <a:ext cx="1663168" cy="1309483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CE58A5-3A49-4E80-A851-82318E028FA2}">
      <dsp:nvSpPr>
        <dsp:cNvPr id="0" name=""/>
        <dsp:cNvSpPr/>
      </dsp:nvSpPr>
      <dsp:spPr>
        <a:xfrm>
          <a:off x="4488957" y="758181"/>
          <a:ext cx="2023798" cy="705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26670" bIns="2667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Pelindungan</a:t>
          </a:r>
          <a:r>
            <a:rPr lang="en-US" sz="2100" kern="1200" dirty="0"/>
            <a:t> KIK </a:t>
          </a:r>
          <a:endParaRPr lang="en-ID" sz="2100" kern="1200" dirty="0"/>
        </a:p>
      </dsp:txBody>
      <dsp:txXfrm>
        <a:off x="4488957" y="758181"/>
        <a:ext cx="2023798" cy="705757"/>
      </dsp:txXfrm>
    </dsp:sp>
    <dsp:sp modelId="{41B6E249-180A-472B-8135-0FB3AAB178C4}">
      <dsp:nvSpPr>
        <dsp:cNvPr id="0" name=""/>
        <dsp:cNvSpPr/>
      </dsp:nvSpPr>
      <dsp:spPr>
        <a:xfrm>
          <a:off x="4101085" y="1058636"/>
          <a:ext cx="30246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83DFC7-6E00-409E-BEDC-716E11354D7F}">
      <dsp:nvSpPr>
        <dsp:cNvPr id="0" name=""/>
        <dsp:cNvSpPr/>
      </dsp:nvSpPr>
      <dsp:spPr>
        <a:xfrm rot="5400000">
          <a:off x="2970542" y="1224872"/>
          <a:ext cx="1296013" cy="962653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F02526-54C0-42A1-92A5-A9BE1EE6E6EB}">
      <dsp:nvSpPr>
        <dsp:cNvPr id="0" name=""/>
        <dsp:cNvSpPr/>
      </dsp:nvSpPr>
      <dsp:spPr>
        <a:xfrm>
          <a:off x="4493313" y="1402058"/>
          <a:ext cx="2127629" cy="705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26670" bIns="2667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Pasal</a:t>
          </a:r>
          <a:r>
            <a:rPr lang="en-US" sz="2100" kern="1200" dirty="0"/>
            <a:t> GRTKF</a:t>
          </a:r>
          <a:endParaRPr lang="en-ID" sz="2100" kern="1200" dirty="0"/>
        </a:p>
      </dsp:txBody>
      <dsp:txXfrm>
        <a:off x="4493313" y="1402058"/>
        <a:ext cx="2127629" cy="705757"/>
      </dsp:txXfrm>
    </dsp:sp>
    <dsp:sp modelId="{D92CE6BE-77FE-4D88-8C03-A5BAE620E52F}">
      <dsp:nvSpPr>
        <dsp:cNvPr id="0" name=""/>
        <dsp:cNvSpPr/>
      </dsp:nvSpPr>
      <dsp:spPr>
        <a:xfrm>
          <a:off x="4101085" y="1764394"/>
          <a:ext cx="30246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11FBC4-BB8F-4B70-83D7-B4149536A94C}">
      <dsp:nvSpPr>
        <dsp:cNvPr id="0" name=""/>
        <dsp:cNvSpPr/>
      </dsp:nvSpPr>
      <dsp:spPr>
        <a:xfrm rot="5400000">
          <a:off x="3327978" y="1919056"/>
          <a:ext cx="925954" cy="615824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9DE0B5-D967-47D4-BC6A-75B7FD4CE200}">
      <dsp:nvSpPr>
        <dsp:cNvPr id="0" name=""/>
        <dsp:cNvSpPr/>
      </dsp:nvSpPr>
      <dsp:spPr>
        <a:xfrm>
          <a:off x="19984" y="152211"/>
          <a:ext cx="3574001" cy="145546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 err="1"/>
            <a:t>Eksternal</a:t>
          </a:r>
          <a:endParaRPr lang="en-ID" sz="6500" kern="1200" dirty="0"/>
        </a:p>
      </dsp:txBody>
      <dsp:txXfrm>
        <a:off x="62613" y="194840"/>
        <a:ext cx="3488743" cy="1370203"/>
      </dsp:txXfrm>
    </dsp:sp>
    <dsp:sp modelId="{F19DD688-8E23-424E-9DF3-D6C6FEE9AC6E}">
      <dsp:nvSpPr>
        <dsp:cNvPr id="0" name=""/>
        <dsp:cNvSpPr/>
      </dsp:nvSpPr>
      <dsp:spPr>
        <a:xfrm>
          <a:off x="377384" y="1607672"/>
          <a:ext cx="327091" cy="1063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3229"/>
              </a:lnTo>
              <a:lnTo>
                <a:pt x="327091" y="106322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FB00DF-82C2-457F-A07B-D158D283FB8B}">
      <dsp:nvSpPr>
        <dsp:cNvPr id="0" name=""/>
        <dsp:cNvSpPr/>
      </dsp:nvSpPr>
      <dsp:spPr>
        <a:xfrm>
          <a:off x="704476" y="1943171"/>
          <a:ext cx="3324576" cy="14554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sym typeface="Wingdings" panose="05000000000000000000" pitchFamily="2" charset="2"/>
            </a:rPr>
            <a:t>Pandangan</a:t>
          </a:r>
          <a:r>
            <a:rPr lang="en-US" sz="2200" kern="1200" dirty="0">
              <a:sym typeface="Wingdings" panose="05000000000000000000" pitchFamily="2" charset="2"/>
            </a:rPr>
            <a:t> </a:t>
          </a:r>
          <a:r>
            <a:rPr lang="en-US" sz="2200" kern="1200" dirty="0" err="1">
              <a:sym typeface="Wingdings" panose="05000000000000000000" pitchFamily="2" charset="2"/>
            </a:rPr>
            <a:t>mitra</a:t>
          </a:r>
          <a:r>
            <a:rPr lang="en-US" sz="2200" kern="1200" dirty="0">
              <a:sym typeface="Wingdings" panose="05000000000000000000" pitchFamily="2" charset="2"/>
            </a:rPr>
            <a:t> </a:t>
          </a:r>
          <a:r>
            <a:rPr lang="en-US" sz="2200" kern="1200" dirty="0" err="1">
              <a:sym typeface="Wingdings" panose="05000000000000000000" pitchFamily="2" charset="2"/>
            </a:rPr>
            <a:t>bahwa</a:t>
          </a:r>
          <a:r>
            <a:rPr lang="en-US" sz="2200" kern="1200" dirty="0">
              <a:sym typeface="Wingdings" panose="05000000000000000000" pitchFamily="2" charset="2"/>
            </a:rPr>
            <a:t> KIK </a:t>
          </a:r>
          <a:r>
            <a:rPr lang="en-US" sz="2200" kern="1200" dirty="0" err="1">
              <a:sym typeface="Wingdings" panose="05000000000000000000" pitchFamily="2" charset="2"/>
            </a:rPr>
            <a:t>tidak</a:t>
          </a:r>
          <a:r>
            <a:rPr lang="en-US" sz="2200" kern="1200" dirty="0">
              <a:sym typeface="Wingdings" panose="05000000000000000000" pitchFamily="2" charset="2"/>
            </a:rPr>
            <a:t> </a:t>
          </a:r>
          <a:r>
            <a:rPr lang="en-US" sz="2200" kern="1200" dirty="0" err="1">
              <a:sym typeface="Wingdings" panose="05000000000000000000" pitchFamily="2" charset="2"/>
            </a:rPr>
            <a:t>sejalan</a:t>
          </a:r>
          <a:r>
            <a:rPr lang="en-US" sz="2200" kern="1200" dirty="0">
              <a:sym typeface="Wingdings" panose="05000000000000000000" pitchFamily="2" charset="2"/>
            </a:rPr>
            <a:t> </a:t>
          </a:r>
          <a:r>
            <a:rPr lang="en-US" sz="2200" kern="1200" dirty="0" err="1">
              <a:sym typeface="Wingdings" panose="05000000000000000000" pitchFamily="2" charset="2"/>
            </a:rPr>
            <a:t>dengan</a:t>
          </a:r>
          <a:r>
            <a:rPr lang="en-US" sz="2200" kern="1200" dirty="0">
              <a:sym typeface="Wingdings" panose="05000000000000000000" pitchFamily="2" charset="2"/>
            </a:rPr>
            <a:t> </a:t>
          </a:r>
          <a:r>
            <a:rPr lang="en-US" sz="2200" kern="1200" dirty="0" err="1">
              <a:sym typeface="Wingdings" panose="05000000000000000000" pitchFamily="2" charset="2"/>
            </a:rPr>
            <a:t>HaKI</a:t>
          </a:r>
          <a:r>
            <a:rPr lang="en-US" sz="2200" kern="1200" dirty="0">
              <a:sym typeface="Wingdings" panose="05000000000000000000" pitchFamily="2" charset="2"/>
            </a:rPr>
            <a:t> </a:t>
          </a:r>
          <a:endParaRPr lang="en-ID" sz="2200" kern="1200" dirty="0"/>
        </a:p>
      </dsp:txBody>
      <dsp:txXfrm>
        <a:off x="747105" y="1985800"/>
        <a:ext cx="3239318" cy="1370203"/>
      </dsp:txXfrm>
    </dsp:sp>
    <dsp:sp modelId="{37F7D419-0D04-4FF8-8003-BB74A2D8ED9A}">
      <dsp:nvSpPr>
        <dsp:cNvPr id="0" name=""/>
        <dsp:cNvSpPr/>
      </dsp:nvSpPr>
      <dsp:spPr>
        <a:xfrm>
          <a:off x="377384" y="1607672"/>
          <a:ext cx="359647" cy="2751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1986"/>
              </a:lnTo>
              <a:lnTo>
                <a:pt x="359647" y="275198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A63B09-1AD0-4E61-BDD9-D9EF318A5013}">
      <dsp:nvSpPr>
        <dsp:cNvPr id="0" name=""/>
        <dsp:cNvSpPr/>
      </dsp:nvSpPr>
      <dsp:spPr>
        <a:xfrm>
          <a:off x="737032" y="3631928"/>
          <a:ext cx="3412183" cy="14554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450223"/>
              <a:satOff val="-10194"/>
              <a:lumOff val="24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ym typeface="Wingdings" panose="05000000000000000000" pitchFamily="2" charset="2"/>
            </a:rPr>
            <a:t>Belum </a:t>
          </a:r>
          <a:r>
            <a:rPr lang="en-US" sz="2200" kern="1200" dirty="0" err="1">
              <a:sym typeface="Wingdings" panose="05000000000000000000" pitchFamily="2" charset="2"/>
            </a:rPr>
            <a:t>ada</a:t>
          </a:r>
          <a:r>
            <a:rPr lang="en-US" sz="2200" kern="1200" dirty="0">
              <a:sym typeface="Wingdings" panose="05000000000000000000" pitchFamily="2" charset="2"/>
            </a:rPr>
            <a:t> guidelines </a:t>
          </a:r>
          <a:r>
            <a:rPr lang="en-US" sz="2200" kern="1200" dirty="0" err="1">
              <a:sym typeface="Wingdings" panose="05000000000000000000" pitchFamily="2" charset="2"/>
            </a:rPr>
            <a:t>untuk</a:t>
          </a:r>
          <a:r>
            <a:rPr lang="en-US" sz="2200" kern="1200" dirty="0">
              <a:sym typeface="Wingdings" panose="05000000000000000000" pitchFamily="2" charset="2"/>
            </a:rPr>
            <a:t> </a:t>
          </a:r>
          <a:r>
            <a:rPr lang="en-US" sz="2200" kern="1200" dirty="0" err="1">
              <a:sym typeface="Wingdings" panose="05000000000000000000" pitchFamily="2" charset="2"/>
            </a:rPr>
            <a:t>meyakinkan</a:t>
          </a:r>
          <a:r>
            <a:rPr lang="en-US" sz="2200" kern="1200" dirty="0">
              <a:sym typeface="Wingdings" panose="05000000000000000000" pitchFamily="2" charset="2"/>
            </a:rPr>
            <a:t> </a:t>
          </a:r>
          <a:r>
            <a:rPr lang="en-US" sz="2200" kern="1200" dirty="0" err="1">
              <a:sym typeface="Wingdings" panose="05000000000000000000" pitchFamily="2" charset="2"/>
            </a:rPr>
            <a:t>mitra</a:t>
          </a:r>
          <a:r>
            <a:rPr lang="en-US" sz="2200" kern="1200" dirty="0">
              <a:sym typeface="Wingdings" panose="05000000000000000000" pitchFamily="2" charset="2"/>
            </a:rPr>
            <a:t> </a:t>
          </a:r>
          <a:endParaRPr lang="en-ID" sz="2200" kern="1200" dirty="0"/>
        </a:p>
      </dsp:txBody>
      <dsp:txXfrm>
        <a:off x="779661" y="3674557"/>
        <a:ext cx="3326925" cy="1370203"/>
      </dsp:txXfrm>
    </dsp:sp>
    <dsp:sp modelId="{C0A378E7-B917-4725-A940-9112DAA0B49A}">
      <dsp:nvSpPr>
        <dsp:cNvPr id="0" name=""/>
        <dsp:cNvSpPr/>
      </dsp:nvSpPr>
      <dsp:spPr>
        <a:xfrm>
          <a:off x="377384" y="1607672"/>
          <a:ext cx="416538" cy="42004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0497"/>
              </a:lnTo>
              <a:lnTo>
                <a:pt x="416538" y="420049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FEDD5C-425E-48DF-A1BC-9948259BFC2A}">
      <dsp:nvSpPr>
        <dsp:cNvPr id="0" name=""/>
        <dsp:cNvSpPr/>
      </dsp:nvSpPr>
      <dsp:spPr>
        <a:xfrm>
          <a:off x="793923" y="5409716"/>
          <a:ext cx="3390177" cy="7969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ym typeface="Wingdings" panose="05000000000000000000" pitchFamily="2" charset="2"/>
            </a:rPr>
            <a:t>lain-lain</a:t>
          </a:r>
          <a:endParaRPr lang="en-ID" sz="2200" kern="1200" dirty="0"/>
        </a:p>
      </dsp:txBody>
      <dsp:txXfrm>
        <a:off x="817264" y="5433057"/>
        <a:ext cx="3343495" cy="750226"/>
      </dsp:txXfrm>
    </dsp:sp>
    <dsp:sp modelId="{7FAB8E70-490F-4D7F-A811-B614DADB3114}">
      <dsp:nvSpPr>
        <dsp:cNvPr id="0" name=""/>
        <dsp:cNvSpPr/>
      </dsp:nvSpPr>
      <dsp:spPr>
        <a:xfrm>
          <a:off x="4303029" y="156126"/>
          <a:ext cx="3812406" cy="1455461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sym typeface="Wingdings" panose="05000000000000000000" pitchFamily="2" charset="2"/>
            </a:rPr>
            <a:t>Internal </a:t>
          </a:r>
          <a:endParaRPr lang="en-ID" sz="6500" kern="1200" dirty="0"/>
        </a:p>
      </dsp:txBody>
      <dsp:txXfrm>
        <a:off x="4345658" y="198755"/>
        <a:ext cx="3727148" cy="1370203"/>
      </dsp:txXfrm>
    </dsp:sp>
    <dsp:sp modelId="{53400380-1E17-4C80-AEB2-EFDC7347C3CF}">
      <dsp:nvSpPr>
        <dsp:cNvPr id="0" name=""/>
        <dsp:cNvSpPr/>
      </dsp:nvSpPr>
      <dsp:spPr>
        <a:xfrm>
          <a:off x="4684269" y="1611587"/>
          <a:ext cx="381240" cy="1091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1596"/>
              </a:lnTo>
              <a:lnTo>
                <a:pt x="381240" y="109159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5C124-0CE0-4FE9-8518-4218627F3842}">
      <dsp:nvSpPr>
        <dsp:cNvPr id="0" name=""/>
        <dsp:cNvSpPr/>
      </dsp:nvSpPr>
      <dsp:spPr>
        <a:xfrm>
          <a:off x="5065510" y="1975453"/>
          <a:ext cx="3401331" cy="14554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7350668"/>
              <a:satOff val="-30583"/>
              <a:lumOff val="72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Tekanan</a:t>
          </a:r>
          <a:r>
            <a:rPr lang="en-US" sz="2200" kern="1200" dirty="0"/>
            <a:t> </a:t>
          </a:r>
          <a:r>
            <a:rPr lang="en-US" sz="2200" kern="1200" dirty="0" err="1"/>
            <a:t>untuk</a:t>
          </a:r>
          <a:r>
            <a:rPr lang="en-US" sz="2200" kern="1200" dirty="0"/>
            <a:t> </a:t>
          </a:r>
          <a:r>
            <a:rPr lang="en-US" sz="2200" kern="1200" dirty="0" err="1"/>
            <a:t>menyelesaikan</a:t>
          </a:r>
          <a:r>
            <a:rPr lang="en-US" sz="2200" kern="1200" dirty="0"/>
            <a:t> </a:t>
          </a:r>
          <a:r>
            <a:rPr lang="en-US" sz="2200" kern="1200" dirty="0" err="1"/>
            <a:t>perjanjian</a:t>
          </a:r>
          <a:endParaRPr lang="en-ID" sz="2200" kern="1200" dirty="0"/>
        </a:p>
      </dsp:txBody>
      <dsp:txXfrm>
        <a:off x="5108139" y="2018082"/>
        <a:ext cx="3316073" cy="1370203"/>
      </dsp:txXfrm>
    </dsp:sp>
    <dsp:sp modelId="{84901855-F3B3-402D-BEF9-238FDC059996}">
      <dsp:nvSpPr>
        <dsp:cNvPr id="0" name=""/>
        <dsp:cNvSpPr/>
      </dsp:nvSpPr>
      <dsp:spPr>
        <a:xfrm>
          <a:off x="4684269" y="1611587"/>
          <a:ext cx="381240" cy="2910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0922"/>
              </a:lnTo>
              <a:lnTo>
                <a:pt x="381240" y="291092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88C575-1176-49D6-B739-2C305C273209}">
      <dsp:nvSpPr>
        <dsp:cNvPr id="0" name=""/>
        <dsp:cNvSpPr/>
      </dsp:nvSpPr>
      <dsp:spPr>
        <a:xfrm>
          <a:off x="5065510" y="3794779"/>
          <a:ext cx="3275626" cy="14554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marR="0" lvl="0" indent="0" algn="ctr" defTabSz="9779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2200" kern="1200">
              <a:sym typeface="Wingdings" panose="05000000000000000000" pitchFamily="2" charset="2"/>
            </a:rPr>
            <a:t>Belum adanya pemahaman bahaya eksploitasi aset budaya dan pentingnya pelindungan KIK</a:t>
          </a:r>
          <a:endParaRPr lang="en-ID" sz="2200" kern="1200" dirty="0"/>
        </a:p>
      </dsp:txBody>
      <dsp:txXfrm>
        <a:off x="5108139" y="3837408"/>
        <a:ext cx="3190368" cy="13702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4985ED-B50C-4271-B96F-BC8259AE7394}">
      <dsp:nvSpPr>
        <dsp:cNvPr id="0" name=""/>
        <dsp:cNvSpPr/>
      </dsp:nvSpPr>
      <dsp:spPr>
        <a:xfrm>
          <a:off x="4409224" y="0"/>
          <a:ext cx="6613836" cy="19881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45" tIns="29845" rIns="29845" bIns="29845" numCol="1" spcCol="1270" anchor="t" anchorCtr="0">
          <a:noAutofit/>
        </a:bodyPr>
        <a:lstStyle/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4700" kern="1200" dirty="0" err="1"/>
            <a:t>Penguatan</a:t>
          </a:r>
          <a:r>
            <a:rPr lang="en-US" sz="4700" kern="1200" dirty="0"/>
            <a:t> </a:t>
          </a:r>
          <a:r>
            <a:rPr lang="en-US" sz="4700" kern="1200" dirty="0" err="1"/>
            <a:t>Peraturan</a:t>
          </a:r>
          <a:endParaRPr lang="en-ID" sz="4700" kern="1200" dirty="0"/>
        </a:p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4700" kern="1200" dirty="0"/>
            <a:t>KIK Indonesia</a:t>
          </a:r>
          <a:endParaRPr lang="en-ID" sz="4700" kern="1200" dirty="0"/>
        </a:p>
      </dsp:txBody>
      <dsp:txXfrm>
        <a:off x="4409224" y="248520"/>
        <a:ext cx="5868275" cy="1491123"/>
      </dsp:txXfrm>
    </dsp:sp>
    <dsp:sp modelId="{75388382-0D9C-4CE9-AA54-00267F07ADC9}">
      <dsp:nvSpPr>
        <dsp:cNvPr id="0" name=""/>
        <dsp:cNvSpPr/>
      </dsp:nvSpPr>
      <dsp:spPr>
        <a:xfrm>
          <a:off x="0" y="49597"/>
          <a:ext cx="4409224" cy="198816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 err="1"/>
            <a:t>Eksternal</a:t>
          </a:r>
          <a:endParaRPr lang="en-ID" sz="6500" kern="1200" dirty="0"/>
        </a:p>
      </dsp:txBody>
      <dsp:txXfrm>
        <a:off x="97054" y="146651"/>
        <a:ext cx="4215116" cy="1794055"/>
      </dsp:txXfrm>
    </dsp:sp>
    <dsp:sp modelId="{355CC239-CD8F-4168-BF5A-45D7FB09A07C}">
      <dsp:nvSpPr>
        <dsp:cNvPr id="0" name=""/>
        <dsp:cNvSpPr/>
      </dsp:nvSpPr>
      <dsp:spPr>
        <a:xfrm>
          <a:off x="4409224" y="2187489"/>
          <a:ext cx="6613836" cy="19881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t" anchorCtr="0">
          <a:noAutofit/>
        </a:bodyPr>
        <a:lstStyle/>
        <a:p>
          <a:pPr marL="0" lvl="1" indent="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4400" kern="1200" dirty="0" err="1"/>
            <a:t>Pengarusutamaan</a:t>
          </a:r>
          <a:r>
            <a:rPr lang="en-US" sz="4400" kern="1200" dirty="0"/>
            <a:t> KIK dan </a:t>
          </a:r>
          <a:r>
            <a:rPr lang="en-US" sz="4400" kern="1200" dirty="0" err="1"/>
            <a:t>pelindungan</a:t>
          </a:r>
          <a:r>
            <a:rPr lang="en-US" sz="4400" kern="1200" dirty="0"/>
            <a:t> GRTKF</a:t>
          </a:r>
          <a:endParaRPr lang="en-US" sz="3200" kern="1200" dirty="0"/>
        </a:p>
        <a:p>
          <a:pPr marL="0" lvl="1" indent="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700" kern="1200" dirty="0"/>
        </a:p>
        <a:p>
          <a:pPr lvl="1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ID" sz="2700" kern="1200" dirty="0"/>
        </a:p>
      </dsp:txBody>
      <dsp:txXfrm>
        <a:off x="4409224" y="2436009"/>
        <a:ext cx="5868275" cy="1491123"/>
      </dsp:txXfrm>
    </dsp:sp>
    <dsp:sp modelId="{5234C0E6-C851-4CFC-9271-4EEAE06D9193}">
      <dsp:nvSpPr>
        <dsp:cNvPr id="0" name=""/>
        <dsp:cNvSpPr/>
      </dsp:nvSpPr>
      <dsp:spPr>
        <a:xfrm>
          <a:off x="0" y="2187489"/>
          <a:ext cx="4409224" cy="1988163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Internal </a:t>
          </a:r>
          <a:endParaRPr lang="en-ID" sz="6500" kern="1200" dirty="0"/>
        </a:p>
      </dsp:txBody>
      <dsp:txXfrm>
        <a:off x="97054" y="2284543"/>
        <a:ext cx="4215116" cy="1794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F3F13-0C3A-5946-84ED-3F483BD3A258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E9CC9-4344-D74F-AE0F-D3ADEBA3B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059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E9CC9-4344-D74F-AE0F-D3ADEBA3B7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26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E9CC9-4344-D74F-AE0F-D3ADEBA3B7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95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E9CC9-4344-D74F-AE0F-D3ADEBA3B7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19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E9CC9-4344-D74F-AE0F-D3ADEBA3B7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01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E9CC9-4344-D74F-AE0F-D3ADEBA3B7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14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1BBE7-6BF4-9945-84F2-9BD63123A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D9E224-5F9C-D345-9BA0-A02325C686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E34D4-4386-7446-91E0-DA6115C49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58D73-1C35-1B4B-9C04-807A5F2E3530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B3AE0-9588-5D46-A187-0047A83D7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867-305F-D34A-97CA-2D6436C13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41F31-7B80-0342-9E1B-E1FEED42C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51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6432E-F323-AD44-B73C-1B1201D9C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F65E0E-8791-F34C-AD6F-2347A46C3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A6FC9-E0E2-584E-8883-C8CDF1FD4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58D73-1C35-1B4B-9C04-807A5F2E3530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E31EF-E4CD-5141-A562-563E37BC8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5C6C7-D5C3-1844-9BC8-A069C7A4F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41F31-7B80-0342-9E1B-E1FEED42C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59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468B81-DAA1-BF4D-86C8-DA45269BBD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5100C1-1E03-694A-9C29-D408DF9E92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99E73-B25C-5946-87DC-6EBE7E483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58D73-1C35-1B4B-9C04-807A5F2E3530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55488-06DE-0D4E-BBFE-B229FCFDF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ED708-31D5-E646-8821-E77B9EC95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41F31-7B80-0342-9E1B-E1FEED42C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64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2BE85-EA20-F445-92DC-D1CD10BFE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6AE90-DFCB-8041-B2BC-786582737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C3E95A-CC26-EA4D-B8BD-7EF5C2F8E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58D73-1C35-1B4B-9C04-807A5F2E3530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C8954-9B8D-5845-9ADD-A0C54C1CB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3B3C6-5827-7C4D-BD61-2EF21F3FC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41F31-7B80-0342-9E1B-E1FEED42C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63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62C0E-83E5-0F4A-91A2-558C221E8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3DCD5-9423-B048-8613-4705F851C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C6E68-957C-4C45-9C08-5F50AB9DA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58D73-1C35-1B4B-9C04-807A5F2E3530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9E92F-962D-5E42-9DBA-8F4868B8F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1266F-99C5-1246-9F48-33427638A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41F31-7B80-0342-9E1B-E1FEED42C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93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22EAF-D115-2746-9280-DCCBE8695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5B1EB-D77D-8745-8EA2-435385837A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EDF892-FB7C-1941-98AC-BBAF491F35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078A75-2BDF-2540-9F57-F4F6EE740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58D73-1C35-1B4B-9C04-807A5F2E3530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5FA0C7-E4CF-C44E-8836-75EB38958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B1854A-56A9-5142-BFAC-D871B3A04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41F31-7B80-0342-9E1B-E1FEED42C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92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514DB-98A6-9E48-A63B-85FB8D6D0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695674-BE15-9F43-AB96-3702856717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054A1F-35C7-FB42-A702-B2986D82F8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629B15-F4A0-A545-AED1-730CFF95AC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B5C74E-4095-8241-A274-44C2D80F16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C92770-9CB1-3C47-ACCF-C3587881A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58D73-1C35-1B4B-9C04-807A5F2E3530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0E925B-3E07-B545-9138-0B6826C97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4D05F8-DF58-7446-AB82-3B55FF0D0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41F31-7B80-0342-9E1B-E1FEED42C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12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D81E9-91CB-E242-A15B-3E973E9DA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C7A71E-52DB-9242-83AA-DAA46EECF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58D73-1C35-1B4B-9C04-807A5F2E3530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DF2E5-C45E-4A49-A03E-A43139F44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45E80D-8EDC-2045-81C1-6CA1A404D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41F31-7B80-0342-9E1B-E1FEED42C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37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B704B3-F24E-5448-85E8-4139BE9D1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58D73-1C35-1B4B-9C04-807A5F2E3530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E24261-3A6F-CB45-ADF0-AB3143D6C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2F6D2-4A5B-CD4A-AA48-909994CB4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41F31-7B80-0342-9E1B-E1FEED42C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39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400C2-E879-154C-B3B2-78DD4FAD4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C57E-F504-1D44-B460-49D33A2D8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B7A8F0-4B14-9B4A-8ACB-1F83AACD59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453D26-58C1-B049-9D5D-B6DBF07B2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58D73-1C35-1B4B-9C04-807A5F2E3530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527FF-3DF4-4843-B9C2-D0AC07F03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0EEDCF-B1DB-7841-8576-09A178ADE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41F31-7B80-0342-9E1B-E1FEED42C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401A0-95D6-9D49-8FB6-36FCD9316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F27F7-FCBE-964F-8E4E-FC8426414B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EB1B4F-234D-3941-A499-CD4AA71402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92A6BD-B9B9-9E4B-AAE1-C8041A44D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58D73-1C35-1B4B-9C04-807A5F2E3530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56CF7B-A141-894C-B99E-A2A623C6A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5F8D7D-8D6F-7147-B865-5C1F040F0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41F31-7B80-0342-9E1B-E1FEED42C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34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5377CC-645B-8E48-BF33-A83E41B74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44E834-EC9E-4843-BC00-24AB52099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F2164-04DE-554E-A2B1-992A0B9632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58D73-1C35-1B4B-9C04-807A5F2E3530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8271B-12B6-3D45-AD5C-C8F84A8F61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88239-738D-7F47-A56C-F5D652952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41F31-7B80-0342-9E1B-E1FEED42C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0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8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3A8E5-0985-3445-B3BD-A158020C58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Pelindungan</a:t>
            </a:r>
            <a:r>
              <a:rPr lang="en-US" b="1" dirty="0"/>
              <a:t> </a:t>
            </a:r>
            <a:r>
              <a:rPr lang="en-US" b="1" dirty="0" err="1"/>
              <a:t>Aset</a:t>
            </a:r>
            <a:r>
              <a:rPr lang="en-US" b="1" dirty="0"/>
              <a:t> </a:t>
            </a:r>
            <a:r>
              <a:rPr lang="en-US" b="1" dirty="0" err="1"/>
              <a:t>Budaya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Perjanjian</a:t>
            </a:r>
            <a:r>
              <a:rPr lang="en-US" b="1" dirty="0"/>
              <a:t> </a:t>
            </a:r>
            <a:r>
              <a:rPr lang="en-US" b="1" dirty="0" err="1"/>
              <a:t>Internasional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549D1C-DB94-A040-A557-5039FB9B48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Direktorat</a:t>
            </a:r>
            <a:r>
              <a:rPr lang="en-US" dirty="0"/>
              <a:t> Hukum dan </a:t>
            </a:r>
            <a:r>
              <a:rPr lang="en-US" dirty="0" err="1"/>
              <a:t>Perjanjian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Budaya</a:t>
            </a:r>
            <a:endParaRPr lang="en-US" dirty="0"/>
          </a:p>
          <a:p>
            <a:r>
              <a:rPr lang="en-US" dirty="0"/>
              <a:t>15 </a:t>
            </a:r>
            <a:r>
              <a:rPr lang="en-US" dirty="0" err="1"/>
              <a:t>Agustus</a:t>
            </a:r>
            <a:r>
              <a:rPr lang="en-US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3223509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E24F4-B636-FF40-9267-26DC154F0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err="1"/>
              <a:t>Globalisasi</a:t>
            </a:r>
            <a:r>
              <a:rPr lang="en-US" sz="3600" b="1" dirty="0"/>
              <a:t>, </a:t>
            </a:r>
            <a:r>
              <a:rPr lang="en-US" sz="3600" b="1" dirty="0" err="1"/>
              <a:t>Kerja</a:t>
            </a:r>
            <a:r>
              <a:rPr lang="en-US" sz="3600" b="1" dirty="0"/>
              <a:t> Sama </a:t>
            </a:r>
            <a:r>
              <a:rPr lang="en-US" sz="3600" b="1" dirty="0" err="1"/>
              <a:t>Internasional</a:t>
            </a:r>
            <a:r>
              <a:rPr lang="en-US" sz="3600" b="1" dirty="0"/>
              <a:t>, </a:t>
            </a:r>
            <a:br>
              <a:rPr lang="en-US" sz="3600" b="1" dirty="0"/>
            </a:br>
            <a:r>
              <a:rPr lang="en-US" sz="3600" b="1" dirty="0"/>
              <a:t>dan </a:t>
            </a:r>
            <a:r>
              <a:rPr lang="en-US" sz="3600" b="1" dirty="0" err="1"/>
              <a:t>Eksploitasi</a:t>
            </a:r>
            <a:r>
              <a:rPr lang="en-US" sz="3600" b="1" dirty="0"/>
              <a:t> </a:t>
            </a:r>
            <a:r>
              <a:rPr lang="en-US" sz="3600" b="1" dirty="0" err="1"/>
              <a:t>Budaya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2FC09-7566-DE49-9F25-E06BF390A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3F0D607-27BD-40EF-9929-EA5657CFC1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6925601"/>
              </p:ext>
            </p:extLst>
          </p:nvPr>
        </p:nvGraphicFramePr>
        <p:xfrm>
          <a:off x="1041008" y="1252025"/>
          <a:ext cx="10692620" cy="1922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F284CA34-8566-4B83-932B-71AA2EE654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9547786"/>
              </p:ext>
            </p:extLst>
          </p:nvPr>
        </p:nvGraphicFramePr>
        <p:xfrm>
          <a:off x="2560905" y="2950642"/>
          <a:ext cx="7652825" cy="3226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498971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04A08-6A5A-BA43-8053-9B5412CB2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7424" y="365126"/>
            <a:ext cx="4716375" cy="1006200"/>
          </a:xfrm>
        </p:spPr>
        <p:txBody>
          <a:bodyPr/>
          <a:lstStyle/>
          <a:p>
            <a:pPr algn="ctr"/>
            <a:r>
              <a:rPr lang="en-US" b="1" dirty="0" err="1"/>
              <a:t>Pasal</a:t>
            </a:r>
            <a:r>
              <a:rPr lang="en-US" b="1" dirty="0"/>
              <a:t> GRTKF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937760-3972-49A0-821C-325245A20C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421675" y="1436672"/>
            <a:ext cx="4932124" cy="1992328"/>
          </a:xfrm>
          <a:ln w="38100">
            <a:solidFill>
              <a:srgbClr val="C0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D54DA2-97D3-41D2-AAF6-390D213CEF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1675" y="3832964"/>
            <a:ext cx="4932124" cy="263640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C5F5DE-3CA9-498C-8CCF-7022C76DBA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212" y="4334005"/>
            <a:ext cx="5154788" cy="220891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8C41D9-58B4-4D43-91F3-5FB2732FEE6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97" r="336" b="30644"/>
          <a:stretch/>
        </p:blipFill>
        <p:spPr>
          <a:xfrm>
            <a:off x="941213" y="315083"/>
            <a:ext cx="5154787" cy="366819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486529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095E3-0293-4D4F-8F2D-94B0C0E1F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6218"/>
            <a:ext cx="2978426" cy="1325563"/>
          </a:xfrm>
        </p:spPr>
        <p:txBody>
          <a:bodyPr/>
          <a:lstStyle/>
          <a:p>
            <a:pPr algn="ctr"/>
            <a:r>
              <a:rPr lang="en-US" b="1" dirty="0" err="1"/>
              <a:t>Tantangan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C16D2-B747-0245-9560-6A8A9CDB6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0B2A4C7-5305-4356-A164-DDE4F23606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3995506"/>
              </p:ext>
            </p:extLst>
          </p:nvPr>
        </p:nvGraphicFramePr>
        <p:xfrm>
          <a:off x="2885661" y="145429"/>
          <a:ext cx="8468139" cy="6567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77794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7A1C6-5790-4E48-9BE8-1F75447F5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3152"/>
          </a:xfrm>
        </p:spPr>
        <p:txBody>
          <a:bodyPr/>
          <a:lstStyle/>
          <a:p>
            <a:pPr algn="ctr"/>
            <a:r>
              <a:rPr lang="en-US" b="1" dirty="0"/>
              <a:t>Harapan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F2B7B-0948-414A-86F8-FD6A3235A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193800" y="1620776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E45A670-FE02-4D1E-8896-78B7B57AF5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8414783"/>
              </p:ext>
            </p:extLst>
          </p:nvPr>
        </p:nvGraphicFramePr>
        <p:xfrm>
          <a:off x="584470" y="2023276"/>
          <a:ext cx="11023060" cy="4176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61472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C338D-4B64-409E-AA93-622CB699D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6579"/>
            <a:ext cx="10515600" cy="5340384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ID" dirty="0"/>
          </a:p>
          <a:p>
            <a:pPr marL="0" indent="0" algn="r">
              <a:buNone/>
            </a:pPr>
            <a:endParaRPr lang="en-ID" dirty="0"/>
          </a:p>
          <a:p>
            <a:pPr marL="0" indent="0" algn="r">
              <a:buNone/>
            </a:pPr>
            <a:endParaRPr lang="en-ID" dirty="0"/>
          </a:p>
          <a:p>
            <a:pPr marL="0" indent="0" algn="r">
              <a:buNone/>
            </a:pPr>
            <a:endParaRPr lang="en-ID" dirty="0"/>
          </a:p>
          <a:p>
            <a:pPr marL="0" indent="0" algn="r">
              <a:buNone/>
            </a:pPr>
            <a:endParaRPr lang="en-ID" dirty="0"/>
          </a:p>
          <a:p>
            <a:pPr marL="0" indent="0" algn="r">
              <a:buNone/>
            </a:pPr>
            <a:endParaRPr lang="en-ID" dirty="0"/>
          </a:p>
          <a:p>
            <a:pPr marL="0" indent="0" algn="r">
              <a:buNone/>
            </a:pPr>
            <a:endParaRPr lang="en-ID" dirty="0"/>
          </a:p>
          <a:p>
            <a:pPr marL="0" indent="0" algn="r">
              <a:buNone/>
            </a:pPr>
            <a:endParaRPr lang="en-ID" dirty="0"/>
          </a:p>
          <a:p>
            <a:pPr marL="0" indent="0" algn="r">
              <a:buNone/>
            </a:pPr>
            <a:endParaRPr lang="en-ID" dirty="0"/>
          </a:p>
          <a:p>
            <a:pPr marL="0" indent="0" algn="r">
              <a:buNone/>
            </a:pPr>
            <a:endParaRPr lang="en-ID" dirty="0"/>
          </a:p>
          <a:p>
            <a:pPr marL="0" indent="0" algn="r">
              <a:buNone/>
            </a:pPr>
            <a:endParaRPr lang="en-ID" dirty="0"/>
          </a:p>
          <a:p>
            <a:pPr marL="0" indent="0" algn="r">
              <a:buNone/>
            </a:pPr>
            <a:r>
              <a:rPr lang="en-ID" dirty="0" err="1"/>
              <a:t>Terima</a:t>
            </a:r>
            <a:r>
              <a:rPr lang="en-ID" dirty="0"/>
              <a:t> </a:t>
            </a:r>
            <a:r>
              <a:rPr lang="en-ID" dirty="0" err="1"/>
              <a:t>kasih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18349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92</Words>
  <Application>Microsoft Office PowerPoint</Application>
  <PresentationFormat>Widescreen</PresentationFormat>
  <Paragraphs>47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Pelindungan Aset Budaya Dalam Perjanjian Internasional </vt:lpstr>
      <vt:lpstr>Globalisasi, Kerja Sama Internasional,  dan Eksploitasi Budaya</vt:lpstr>
      <vt:lpstr>Pasal GRTKF</vt:lpstr>
      <vt:lpstr>Tantangan </vt:lpstr>
      <vt:lpstr>Harapan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Pelindungan Budaya Melalui Perjanjian Internasional</dc:title>
  <dc:creator>Hanafi Athena</dc:creator>
  <cp:lastModifiedBy>hanafi.athena@gmail.com</cp:lastModifiedBy>
  <cp:revision>18</cp:revision>
  <dcterms:created xsi:type="dcterms:W3CDTF">2025-08-13T02:04:55Z</dcterms:created>
  <dcterms:modified xsi:type="dcterms:W3CDTF">2025-08-14T06:50:45Z</dcterms:modified>
</cp:coreProperties>
</file>